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7" r:id="rId2"/>
    <p:sldId id="260" r:id="rId3"/>
    <p:sldId id="263" r:id="rId4"/>
    <p:sldId id="265" r:id="rId5"/>
    <p:sldId id="268" r:id="rId6"/>
    <p:sldId id="270" r:id="rId7"/>
    <p:sldId id="271" r:id="rId8"/>
    <p:sldId id="272" r:id="rId9"/>
    <p:sldId id="273" r:id="rId10"/>
    <p:sldId id="266" r:id="rId11"/>
    <p:sldId id="264" r:id="rId12"/>
    <p:sldId id="274" r:id="rId13"/>
    <p:sldId id="275" r:id="rId14"/>
    <p:sldId id="276" r:id="rId15"/>
    <p:sldId id="277" r:id="rId16"/>
    <p:sldId id="278" r:id="rId17"/>
    <p:sldId id="280" r:id="rId18"/>
    <p:sldId id="281" r:id="rId19"/>
    <p:sldId id="282" r:id="rId20"/>
    <p:sldId id="279" r:id="rId21"/>
    <p:sldId id="284" r:id="rId22"/>
    <p:sldId id="283" r:id="rId23"/>
    <p:sldId id="285" r:id="rId24"/>
    <p:sldId id="287" r:id="rId25"/>
    <p:sldId id="288" r:id="rId26"/>
    <p:sldId id="289" r:id="rId27"/>
    <p:sldId id="261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400"/>
    <a:srgbClr val="F7AA00"/>
    <a:srgbClr val="454B59"/>
    <a:srgbClr val="FDD7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454DBF-995C-4785-80BC-F2C2F554C011}" v="718" dt="2020-09-15T22:09:41.276"/>
    <p1510:client id="{344BD244-9DB7-4F17-8CBE-E585C9027057}" v="5" dt="2020-09-15T18:04:17.616"/>
    <p1510:client id="{6DDF86F8-F8C7-4E58-A27E-7C7C3CE358B8}" v="27" dt="2020-09-15T21:19:30.931"/>
    <p1510:client id="{EC214B0B-E1AD-47AF-AFE3-C976339DB49C}" v="117" dt="2020-09-15T21:04:43.3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409" autoAdjust="0"/>
    <p:restoredTop sz="87199" autoAdjust="0"/>
  </p:normalViewPr>
  <p:slideViewPr>
    <p:cSldViewPr snapToGrid="0" snapToObjects="1">
      <p:cViewPr>
        <p:scale>
          <a:sx n="125" d="100"/>
          <a:sy n="125" d="100"/>
        </p:scale>
        <p:origin x="-80" y="-296"/>
      </p:cViewPr>
      <p:guideLst>
        <p:guide orient="horz" pos="2468"/>
        <p:guide pos="807"/>
      </p:guideLst>
    </p:cSldViewPr>
  </p:slideViewPr>
  <p:notesTextViewPr>
    <p:cViewPr>
      <p:scale>
        <a:sx n="140" d="100"/>
        <a:sy n="140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handoutMaster" Target="handoutMasters/handout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ventist Family Ministries" userId="ouNwaq6WgdONJ+KKNGI/ozviqhV0SraY9uNXCkM1Kp0=" providerId="None" clId="Web-{344BD244-9DB7-4F17-8CBE-E585C9027057}"/>
    <pc:docChg chg="modSld">
      <pc:chgData name="Adventist Family Ministries" userId="ouNwaq6WgdONJ+KKNGI/ozviqhV0SraY9uNXCkM1Kp0=" providerId="None" clId="Web-{344BD244-9DB7-4F17-8CBE-E585C9027057}" dt="2020-09-15T18:04:17.616" v="4" actId="14100"/>
      <pc:docMkLst>
        <pc:docMk/>
      </pc:docMkLst>
      <pc:sldChg chg="modSp">
        <pc:chgData name="Adventist Family Ministries" userId="ouNwaq6WgdONJ+KKNGI/ozviqhV0SraY9uNXCkM1Kp0=" providerId="None" clId="Web-{344BD244-9DB7-4F17-8CBE-E585C9027057}" dt="2020-09-15T18:04:17.616" v="4" actId="14100"/>
        <pc:sldMkLst>
          <pc:docMk/>
          <pc:sldMk cId="3740574580" sldId="271"/>
        </pc:sldMkLst>
        <pc:spChg chg="mod">
          <ac:chgData name="Adventist Family Ministries" userId="ouNwaq6WgdONJ+KKNGI/ozviqhV0SraY9uNXCkM1Kp0=" providerId="None" clId="Web-{344BD244-9DB7-4F17-8CBE-E585C9027057}" dt="2020-09-15T18:03:43.301" v="0" actId="20577"/>
          <ac:spMkLst>
            <pc:docMk/>
            <pc:sldMk cId="3740574580" sldId="271"/>
            <ac:spMk id="8" creationId="{00000000-0000-0000-0000-000000000000}"/>
          </ac:spMkLst>
        </pc:spChg>
        <pc:picChg chg="mod">
          <ac:chgData name="Adventist Family Ministries" userId="ouNwaq6WgdONJ+KKNGI/ozviqhV0SraY9uNXCkM1Kp0=" providerId="None" clId="Web-{344BD244-9DB7-4F17-8CBE-E585C9027057}" dt="2020-09-15T18:04:17.616" v="4" actId="14100"/>
          <ac:picMkLst>
            <pc:docMk/>
            <pc:sldMk cId="3740574580" sldId="271"/>
            <ac:picMk id="11" creationId="{28F17426-33C5-B642-AA44-20E740693C32}"/>
          </ac:picMkLst>
        </pc:picChg>
      </pc:sldChg>
    </pc:docChg>
  </pc:docChgLst>
  <pc:docChgLst>
    <pc:chgData name="Adventist Family Ministries" userId="ouNwaq6WgdONJ+KKNGI/ozviqhV0SraY9uNXCkM1Kp0=" providerId="None" clId="Web-{0B454DBF-995C-4785-80BC-F2C2F554C011}"/>
    <pc:docChg chg="modSld">
      <pc:chgData name="Adventist Family Ministries" userId="ouNwaq6WgdONJ+KKNGI/ozviqhV0SraY9uNXCkM1Kp0=" providerId="None" clId="Web-{0B454DBF-995C-4785-80BC-F2C2F554C011}" dt="2020-09-15T22:09:39.057" v="705" actId="1076"/>
      <pc:docMkLst>
        <pc:docMk/>
      </pc:docMkLst>
      <pc:sldChg chg="modSp">
        <pc:chgData name="Adventist Family Ministries" userId="ouNwaq6WgdONJ+KKNGI/ozviqhV0SraY9uNXCkM1Kp0=" providerId="None" clId="Web-{0B454DBF-995C-4785-80BC-F2C2F554C011}" dt="2020-09-15T22:02:32.525" v="560" actId="1076"/>
        <pc:sldMkLst>
          <pc:docMk/>
          <pc:sldMk cId="1737264120" sldId="260"/>
        </pc:sldMkLst>
        <pc:spChg chg="mod">
          <ac:chgData name="Adventist Family Ministries" userId="ouNwaq6WgdONJ+KKNGI/ozviqhV0SraY9uNXCkM1Kp0=" providerId="None" clId="Web-{0B454DBF-995C-4785-80BC-F2C2F554C011}" dt="2020-09-15T22:02:32.525" v="560" actId="1076"/>
          <ac:spMkLst>
            <pc:docMk/>
            <pc:sldMk cId="1737264120" sldId="260"/>
            <ac:spMk id="8" creationId="{00000000-0000-0000-0000-000000000000}"/>
          </ac:spMkLst>
        </pc:spChg>
        <pc:spChg chg="mod">
          <ac:chgData name="Adventist Family Ministries" userId="ouNwaq6WgdONJ+KKNGI/ozviqhV0SraY9uNXCkM1Kp0=" providerId="None" clId="Web-{0B454DBF-995C-4785-80BC-F2C2F554C011}" dt="2020-09-15T21:48:27.773" v="42" actId="20577"/>
          <ac:spMkLst>
            <pc:docMk/>
            <pc:sldMk cId="1737264120" sldId="260"/>
            <ac:spMk id="10" creationId="{0E0CE529-1C45-F548-AE8A-BB4457328103}"/>
          </ac:spMkLst>
        </pc:spChg>
        <pc:spChg chg="mod">
          <ac:chgData name="Adventist Family Ministries" userId="ouNwaq6WgdONJ+KKNGI/ozviqhV0SraY9uNXCkM1Kp0=" providerId="None" clId="Web-{0B454DBF-995C-4785-80BC-F2C2F554C011}" dt="2020-09-15T21:47:29.320" v="29" actId="1076"/>
          <ac:spMkLst>
            <pc:docMk/>
            <pc:sldMk cId="1737264120" sldId="260"/>
            <ac:spMk id="11" creationId="{A321DCA3-A769-C049-BA95-5D4CF043B697}"/>
          </ac:spMkLst>
        </pc:spChg>
      </pc:sldChg>
      <pc:sldChg chg="addSp modSp">
        <pc:chgData name="Adventist Family Ministries" userId="ouNwaq6WgdONJ+KKNGI/ozviqhV0SraY9uNXCkM1Kp0=" providerId="None" clId="Web-{0B454DBF-995C-4785-80BC-F2C2F554C011}" dt="2020-09-15T22:03:55.619" v="576" actId="1076"/>
        <pc:sldMkLst>
          <pc:docMk/>
          <pc:sldMk cId="3531525266" sldId="263"/>
        </pc:sldMkLst>
        <pc:spChg chg="add mod">
          <ac:chgData name="Adventist Family Ministries" userId="ouNwaq6WgdONJ+KKNGI/ozviqhV0SraY9uNXCkM1Kp0=" providerId="None" clId="Web-{0B454DBF-995C-4785-80BC-F2C2F554C011}" dt="2020-09-15T22:03:55.619" v="576" actId="1076"/>
          <ac:spMkLst>
            <pc:docMk/>
            <pc:sldMk cId="3531525266" sldId="263"/>
            <ac:spMk id="2" creationId="{8DCC17AA-066F-4BB1-8F2A-5CFEFFCECB96}"/>
          </ac:spMkLst>
        </pc:spChg>
        <pc:spChg chg="mod">
          <ac:chgData name="Adventist Family Ministries" userId="ouNwaq6WgdONJ+KKNGI/ozviqhV0SraY9uNXCkM1Kp0=" providerId="None" clId="Web-{0B454DBF-995C-4785-80BC-F2C2F554C011}" dt="2020-09-15T21:48:37.476" v="47" actId="20577"/>
          <ac:spMkLst>
            <pc:docMk/>
            <pc:sldMk cId="3531525266" sldId="263"/>
            <ac:spMk id="8" creationId="{00000000-0000-0000-0000-000000000000}"/>
          </ac:spMkLst>
        </pc:spChg>
      </pc:sldChg>
      <pc:sldChg chg="addSp modSp">
        <pc:chgData name="Adventist Family Ministries" userId="ouNwaq6WgdONJ+KKNGI/ozviqhV0SraY9uNXCkM1Kp0=" providerId="None" clId="Web-{0B454DBF-995C-4785-80BC-F2C2F554C011}" dt="2020-09-15T21:51:46.149" v="113" actId="1076"/>
        <pc:sldMkLst>
          <pc:docMk/>
          <pc:sldMk cId="1524934510" sldId="264"/>
        </pc:sldMkLst>
        <pc:spChg chg="add mod">
          <ac:chgData name="Adventist Family Ministries" userId="ouNwaq6WgdONJ+KKNGI/ozviqhV0SraY9uNXCkM1Kp0=" providerId="None" clId="Web-{0B454DBF-995C-4785-80BC-F2C2F554C011}" dt="2020-09-15T21:51:46.149" v="113" actId="1076"/>
          <ac:spMkLst>
            <pc:docMk/>
            <pc:sldMk cId="1524934510" sldId="264"/>
            <ac:spMk id="2" creationId="{330D8E15-3986-4FE4-9FF1-1F2866D6CC43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1:49:14.867" v="59" actId="20577"/>
        <pc:sldMkLst>
          <pc:docMk/>
          <pc:sldMk cId="1313433543" sldId="265"/>
        </pc:sldMkLst>
        <pc:spChg chg="mod">
          <ac:chgData name="Adventist Family Ministries" userId="ouNwaq6WgdONJ+KKNGI/ozviqhV0SraY9uNXCkM1Kp0=" providerId="None" clId="Web-{0B454DBF-995C-4785-80BC-F2C2F554C011}" dt="2020-09-15T21:49:14.867" v="59" actId="20577"/>
          <ac:spMkLst>
            <pc:docMk/>
            <pc:sldMk cId="1313433543" sldId="265"/>
            <ac:spMk id="10" creationId="{0E0CE529-1C45-F548-AE8A-BB4457328103}"/>
          </ac:spMkLst>
        </pc:spChg>
      </pc:sldChg>
      <pc:sldChg chg="addSp modSp">
        <pc:chgData name="Adventist Family Ministries" userId="ouNwaq6WgdONJ+KKNGI/ozviqhV0SraY9uNXCkM1Kp0=" providerId="None" clId="Web-{0B454DBF-995C-4785-80BC-F2C2F554C011}" dt="2020-09-15T21:51:04.508" v="100" actId="1076"/>
        <pc:sldMkLst>
          <pc:docMk/>
          <pc:sldMk cId="1867101003" sldId="266"/>
        </pc:sldMkLst>
        <pc:spChg chg="add mod">
          <ac:chgData name="Adventist Family Ministries" userId="ouNwaq6WgdONJ+KKNGI/ozviqhV0SraY9uNXCkM1Kp0=" providerId="None" clId="Web-{0B454DBF-995C-4785-80BC-F2C2F554C011}" dt="2020-09-15T21:51:04.508" v="100" actId="1076"/>
          <ac:spMkLst>
            <pc:docMk/>
            <pc:sldMk cId="1867101003" sldId="266"/>
            <ac:spMk id="2" creationId="{E367CCDB-13BC-4FD9-880A-387C93C98E4D}"/>
          </ac:spMkLst>
        </pc:spChg>
      </pc:sldChg>
      <pc:sldChg chg="addSp modSp">
        <pc:chgData name="Adventist Family Ministries" userId="ouNwaq6WgdONJ+KKNGI/ozviqhV0SraY9uNXCkM1Kp0=" providerId="None" clId="Web-{0B454DBF-995C-4785-80BC-F2C2F554C011}" dt="2020-09-15T22:04:28.619" v="594" actId="20577"/>
        <pc:sldMkLst>
          <pc:docMk/>
          <pc:sldMk cId="2959536920" sldId="268"/>
        </pc:sldMkLst>
        <pc:spChg chg="add mod">
          <ac:chgData name="Adventist Family Ministries" userId="ouNwaq6WgdONJ+KKNGI/ozviqhV0SraY9uNXCkM1Kp0=" providerId="None" clId="Web-{0B454DBF-995C-4785-80BC-F2C2F554C011}" dt="2020-09-15T22:04:28.619" v="594" actId="20577"/>
          <ac:spMkLst>
            <pc:docMk/>
            <pc:sldMk cId="2959536920" sldId="268"/>
            <ac:spMk id="2" creationId="{2B02EA92-FBFB-4E83-9E3E-A8FD57210F5A}"/>
          </ac:spMkLst>
        </pc:spChg>
        <pc:spChg chg="mod">
          <ac:chgData name="Adventist Family Ministries" userId="ouNwaq6WgdONJ+KKNGI/ozviqhV0SraY9uNXCkM1Kp0=" providerId="None" clId="Web-{0B454DBF-995C-4785-80BC-F2C2F554C011}" dt="2020-09-15T21:48:53.305" v="56" actId="20577"/>
          <ac:spMkLst>
            <pc:docMk/>
            <pc:sldMk cId="2959536920" sldId="268"/>
            <ac:spMk id="8" creationId="{00000000-0000-0000-0000-000000000000}"/>
          </ac:spMkLst>
        </pc:spChg>
      </pc:sldChg>
      <pc:sldChg chg="addSp modSp">
        <pc:chgData name="Adventist Family Ministries" userId="ouNwaq6WgdONJ+KKNGI/ozviqhV0SraY9uNXCkM1Kp0=" providerId="None" clId="Web-{0B454DBF-995C-4785-80BC-F2C2F554C011}" dt="2020-09-15T22:05:01.572" v="612" actId="1076"/>
        <pc:sldMkLst>
          <pc:docMk/>
          <pc:sldMk cId="3312113733" sldId="270"/>
        </pc:sldMkLst>
        <pc:spChg chg="add mod">
          <ac:chgData name="Adventist Family Ministries" userId="ouNwaq6WgdONJ+KKNGI/ozviqhV0SraY9uNXCkM1Kp0=" providerId="None" clId="Web-{0B454DBF-995C-4785-80BC-F2C2F554C011}" dt="2020-09-15T22:05:01.572" v="612" actId="1076"/>
          <ac:spMkLst>
            <pc:docMk/>
            <pc:sldMk cId="3312113733" sldId="270"/>
            <ac:spMk id="3" creationId="{8A5BAF92-AEDD-4619-BD43-F3C50CA0369A}"/>
          </ac:spMkLst>
        </pc:spChg>
        <pc:spChg chg="mod">
          <ac:chgData name="Adventist Family Ministries" userId="ouNwaq6WgdONJ+KKNGI/ozviqhV0SraY9uNXCkM1Kp0=" providerId="None" clId="Web-{0B454DBF-995C-4785-80BC-F2C2F554C011}" dt="2020-09-15T21:49:34.898" v="64" actId="20577"/>
          <ac:spMkLst>
            <pc:docMk/>
            <pc:sldMk cId="3312113733" sldId="270"/>
            <ac:spMk id="8" creationId="{00000000-0000-0000-0000-000000000000}"/>
          </ac:spMkLst>
        </pc:spChg>
      </pc:sldChg>
      <pc:sldChg chg="addSp modSp">
        <pc:chgData name="Adventist Family Ministries" userId="ouNwaq6WgdONJ+KKNGI/ozviqhV0SraY9uNXCkM1Kp0=" providerId="None" clId="Web-{0B454DBF-995C-4785-80BC-F2C2F554C011}" dt="2020-09-15T22:05:44.650" v="622" actId="14100"/>
        <pc:sldMkLst>
          <pc:docMk/>
          <pc:sldMk cId="3740574580" sldId="271"/>
        </pc:sldMkLst>
        <pc:spChg chg="add mod">
          <ac:chgData name="Adventist Family Ministries" userId="ouNwaq6WgdONJ+KKNGI/ozviqhV0SraY9uNXCkM1Kp0=" providerId="None" clId="Web-{0B454DBF-995C-4785-80BC-F2C2F554C011}" dt="2020-09-15T22:05:44.650" v="622" actId="14100"/>
          <ac:spMkLst>
            <pc:docMk/>
            <pc:sldMk cId="3740574580" sldId="271"/>
            <ac:spMk id="3" creationId="{A2E566B2-33DD-4EE4-B360-432A96ADCAD4}"/>
          </ac:spMkLst>
        </pc:spChg>
        <pc:spChg chg="mod">
          <ac:chgData name="Adventist Family Ministries" userId="ouNwaq6WgdONJ+KKNGI/ozviqhV0SraY9uNXCkM1Kp0=" providerId="None" clId="Web-{0B454DBF-995C-4785-80BC-F2C2F554C011}" dt="2020-09-15T21:50:07.352" v="73" actId="1076"/>
          <ac:spMkLst>
            <pc:docMk/>
            <pc:sldMk cId="3740574580" sldId="271"/>
            <ac:spMk id="8" creationId="{00000000-0000-0000-0000-000000000000}"/>
          </ac:spMkLst>
        </pc:spChg>
        <pc:picChg chg="mod">
          <ac:chgData name="Adventist Family Ministries" userId="ouNwaq6WgdONJ+KKNGI/ozviqhV0SraY9uNXCkM1Kp0=" providerId="None" clId="Web-{0B454DBF-995C-4785-80BC-F2C2F554C011}" dt="2020-09-15T21:50:00.664" v="72" actId="1076"/>
          <ac:picMkLst>
            <pc:docMk/>
            <pc:sldMk cId="3740574580" sldId="271"/>
            <ac:picMk id="7" creationId="{00000000-0000-0000-0000-000000000000}"/>
          </ac:picMkLst>
        </pc:picChg>
      </pc:sldChg>
      <pc:sldChg chg="modSp">
        <pc:chgData name="Adventist Family Ministries" userId="ouNwaq6WgdONJ+KKNGI/ozviqhV0SraY9uNXCkM1Kp0=" providerId="None" clId="Web-{0B454DBF-995C-4785-80BC-F2C2F554C011}" dt="2020-09-15T21:50:15.898" v="77" actId="20577"/>
        <pc:sldMkLst>
          <pc:docMk/>
          <pc:sldMk cId="1991873640" sldId="272"/>
        </pc:sldMkLst>
        <pc:spChg chg="mod">
          <ac:chgData name="Adventist Family Ministries" userId="ouNwaq6WgdONJ+KKNGI/ozviqhV0SraY9uNXCkM1Kp0=" providerId="None" clId="Web-{0B454DBF-995C-4785-80BC-F2C2F554C011}" dt="2020-09-15T21:50:15.898" v="77" actId="20577"/>
          <ac:spMkLst>
            <pc:docMk/>
            <pc:sldMk cId="1991873640" sldId="272"/>
            <ac:spMk id="10" creationId="{0E0CE529-1C45-F548-AE8A-BB4457328103}"/>
          </ac:spMkLst>
        </pc:spChg>
      </pc:sldChg>
      <pc:sldChg chg="addSp modSp">
        <pc:chgData name="Adventist Family Ministries" userId="ouNwaq6WgdONJ+KKNGI/ozviqhV0SraY9uNXCkM1Kp0=" providerId="None" clId="Web-{0B454DBF-995C-4785-80BC-F2C2F554C011}" dt="2020-09-15T22:06:13.963" v="642" actId="1076"/>
        <pc:sldMkLst>
          <pc:docMk/>
          <pc:sldMk cId="1443883762" sldId="273"/>
        </pc:sldMkLst>
        <pc:spChg chg="add mod">
          <ac:chgData name="Adventist Family Ministries" userId="ouNwaq6WgdONJ+KKNGI/ozviqhV0SraY9uNXCkM1Kp0=" providerId="None" clId="Web-{0B454DBF-995C-4785-80BC-F2C2F554C011}" dt="2020-09-15T22:06:13.963" v="642" actId="1076"/>
          <ac:spMkLst>
            <pc:docMk/>
            <pc:sldMk cId="1443883762" sldId="273"/>
            <ac:spMk id="2" creationId="{A67486B1-6E91-44C8-98BB-2D522B9E0AF4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1:51:55.071" v="115" actId="20577"/>
        <pc:sldMkLst>
          <pc:docMk/>
          <pc:sldMk cId="2968847206" sldId="274"/>
        </pc:sldMkLst>
        <pc:spChg chg="mod">
          <ac:chgData name="Adventist Family Ministries" userId="ouNwaq6WgdONJ+KKNGI/ozviqhV0SraY9uNXCkM1Kp0=" providerId="None" clId="Web-{0B454DBF-995C-4785-80BC-F2C2F554C011}" dt="2020-09-15T21:51:55.071" v="115" actId="20577"/>
          <ac:spMkLst>
            <pc:docMk/>
            <pc:sldMk cId="2968847206" sldId="274"/>
            <ac:spMk id="10" creationId="{0E0CE529-1C45-F548-AE8A-BB4457328103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1:52:08.321" v="118" actId="20577"/>
        <pc:sldMkLst>
          <pc:docMk/>
          <pc:sldMk cId="178772299" sldId="275"/>
        </pc:sldMkLst>
        <pc:spChg chg="mod">
          <ac:chgData name="Adventist Family Ministries" userId="ouNwaq6WgdONJ+KKNGI/ozviqhV0SraY9uNXCkM1Kp0=" providerId="None" clId="Web-{0B454DBF-995C-4785-80BC-F2C2F554C011}" dt="2020-09-15T21:52:08.321" v="118" actId="20577"/>
          <ac:spMkLst>
            <pc:docMk/>
            <pc:sldMk cId="178772299" sldId="275"/>
            <ac:spMk id="10" creationId="{0E0CE529-1C45-F548-AE8A-BB4457328103}"/>
          </ac:spMkLst>
        </pc:spChg>
      </pc:sldChg>
      <pc:sldChg chg="addSp modSp">
        <pc:chgData name="Adventist Family Ministries" userId="ouNwaq6WgdONJ+KKNGI/ozviqhV0SraY9uNXCkM1Kp0=" providerId="None" clId="Web-{0B454DBF-995C-4785-80BC-F2C2F554C011}" dt="2020-09-15T22:09:10.526" v="699" actId="1076"/>
        <pc:sldMkLst>
          <pc:docMk/>
          <pc:sldMk cId="2630873174" sldId="276"/>
        </pc:sldMkLst>
        <pc:spChg chg="add mod">
          <ac:chgData name="Adventist Family Ministries" userId="ouNwaq6WgdONJ+KKNGI/ozviqhV0SraY9uNXCkM1Kp0=" providerId="None" clId="Web-{0B454DBF-995C-4785-80BC-F2C2F554C011}" dt="2020-09-15T22:09:10.526" v="699" actId="1076"/>
          <ac:spMkLst>
            <pc:docMk/>
            <pc:sldMk cId="2630873174" sldId="276"/>
            <ac:spMk id="2" creationId="{4FFA9CF1-FD04-4A44-A572-03E6FDCB9BC5}"/>
          </ac:spMkLst>
        </pc:spChg>
        <pc:spChg chg="mod">
          <ac:chgData name="Adventist Family Ministries" userId="ouNwaq6WgdONJ+KKNGI/ozviqhV0SraY9uNXCkM1Kp0=" providerId="None" clId="Web-{0B454DBF-995C-4785-80BC-F2C2F554C011}" dt="2020-09-15T21:52:14.383" v="121" actId="20577"/>
          <ac:spMkLst>
            <pc:docMk/>
            <pc:sldMk cId="2630873174" sldId="276"/>
            <ac:spMk id="10" creationId="{0E0CE529-1C45-F548-AE8A-BB4457328103}"/>
          </ac:spMkLst>
        </pc:spChg>
        <pc:spChg chg="mod">
          <ac:chgData name="Adventist Family Ministries" userId="ouNwaq6WgdONJ+KKNGI/ozviqhV0SraY9uNXCkM1Kp0=" providerId="None" clId="Web-{0B454DBF-995C-4785-80BC-F2C2F554C011}" dt="2020-09-15T22:08:39.088" v="685" actId="20577"/>
          <ac:spMkLst>
            <pc:docMk/>
            <pc:sldMk cId="2630873174" sldId="276"/>
            <ac:spMk id="11" creationId="{A321DCA3-A769-C049-BA95-5D4CF043B697}"/>
          </ac:spMkLst>
        </pc:spChg>
      </pc:sldChg>
      <pc:sldChg chg="addSp modSp">
        <pc:chgData name="Adventist Family Ministries" userId="ouNwaq6WgdONJ+KKNGI/ozviqhV0SraY9uNXCkM1Kp0=" providerId="None" clId="Web-{0B454DBF-995C-4785-80BC-F2C2F554C011}" dt="2020-09-15T21:54:53.086" v="384" actId="1076"/>
        <pc:sldMkLst>
          <pc:docMk/>
          <pc:sldMk cId="1381801045" sldId="277"/>
        </pc:sldMkLst>
        <pc:spChg chg="add mod">
          <ac:chgData name="Adventist Family Ministries" userId="ouNwaq6WgdONJ+KKNGI/ozviqhV0SraY9uNXCkM1Kp0=" providerId="None" clId="Web-{0B454DBF-995C-4785-80BC-F2C2F554C011}" dt="2020-09-15T21:54:39.086" v="382" actId="14100"/>
          <ac:spMkLst>
            <pc:docMk/>
            <pc:sldMk cId="1381801045" sldId="277"/>
            <ac:spMk id="2" creationId="{CBB2F7AA-784E-472E-A015-628D5C9C4A18}"/>
          </ac:spMkLst>
        </pc:spChg>
        <pc:spChg chg="mod">
          <ac:chgData name="Adventist Family Ministries" userId="ouNwaq6WgdONJ+KKNGI/ozviqhV0SraY9uNXCkM1Kp0=" providerId="None" clId="Web-{0B454DBF-995C-4785-80BC-F2C2F554C011}" dt="2020-09-15T21:52:27.071" v="124" actId="20577"/>
          <ac:spMkLst>
            <pc:docMk/>
            <pc:sldMk cId="1381801045" sldId="277"/>
            <ac:spMk id="10" creationId="{0E0CE529-1C45-F548-AE8A-BB4457328103}"/>
          </ac:spMkLst>
        </pc:spChg>
        <pc:spChg chg="mod">
          <ac:chgData name="Adventist Family Ministries" userId="ouNwaq6WgdONJ+KKNGI/ozviqhV0SraY9uNXCkM1Kp0=" providerId="None" clId="Web-{0B454DBF-995C-4785-80BC-F2C2F554C011}" dt="2020-09-15T21:54:53.086" v="384" actId="1076"/>
          <ac:spMkLst>
            <pc:docMk/>
            <pc:sldMk cId="1381801045" sldId="277"/>
            <ac:spMk id="11" creationId="{A321DCA3-A769-C049-BA95-5D4CF043B697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2:09:39.057" v="705" actId="1076"/>
        <pc:sldMkLst>
          <pc:docMk/>
          <pc:sldMk cId="3880085972" sldId="278"/>
        </pc:sldMkLst>
        <pc:spChg chg="mod">
          <ac:chgData name="Adventist Family Ministries" userId="ouNwaq6WgdONJ+KKNGI/ozviqhV0SraY9uNXCkM1Kp0=" providerId="None" clId="Web-{0B454DBF-995C-4785-80BC-F2C2F554C011}" dt="2020-09-15T22:09:39.057" v="705" actId="1076"/>
          <ac:spMkLst>
            <pc:docMk/>
            <pc:sldMk cId="3880085972" sldId="278"/>
            <ac:spMk id="2" creationId="{6366E045-1E6B-4240-BEC3-4DC44DAAFDD6}"/>
          </ac:spMkLst>
        </pc:spChg>
        <pc:spChg chg="mod">
          <ac:chgData name="Adventist Family Ministries" userId="ouNwaq6WgdONJ+KKNGI/ozviqhV0SraY9uNXCkM1Kp0=" providerId="None" clId="Web-{0B454DBF-995C-4785-80BC-F2C2F554C011}" dt="2020-09-15T21:55:25.618" v="390" actId="1076"/>
          <ac:spMkLst>
            <pc:docMk/>
            <pc:sldMk cId="3880085972" sldId="278"/>
            <ac:spMk id="8" creationId="{00000000-0000-0000-0000-000000000000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1:57:08.868" v="420" actId="20577"/>
        <pc:sldMkLst>
          <pc:docMk/>
          <pc:sldMk cId="700195602" sldId="279"/>
        </pc:sldMkLst>
        <pc:spChg chg="mod">
          <ac:chgData name="Adventist Family Ministries" userId="ouNwaq6WgdONJ+KKNGI/ozviqhV0SraY9uNXCkM1Kp0=" providerId="None" clId="Web-{0B454DBF-995C-4785-80BC-F2C2F554C011}" dt="2020-09-15T21:57:08.868" v="420" actId="20577"/>
          <ac:spMkLst>
            <pc:docMk/>
            <pc:sldMk cId="700195602" sldId="279"/>
            <ac:spMk id="10" creationId="{0E0CE529-1C45-F548-AE8A-BB4457328103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1:56:01.087" v="405" actId="1076"/>
        <pc:sldMkLst>
          <pc:docMk/>
          <pc:sldMk cId="1124711960" sldId="280"/>
        </pc:sldMkLst>
        <pc:spChg chg="mod">
          <ac:chgData name="Adventist Family Ministries" userId="ouNwaq6WgdONJ+KKNGI/ozviqhV0SraY9uNXCkM1Kp0=" providerId="None" clId="Web-{0B454DBF-995C-4785-80BC-F2C2F554C011}" dt="2020-09-15T21:56:01.087" v="405" actId="1076"/>
          <ac:spMkLst>
            <pc:docMk/>
            <pc:sldMk cId="1124711960" sldId="280"/>
            <ac:spMk id="2" creationId="{6366E045-1E6B-4240-BEC3-4DC44DAAFDD6}"/>
          </ac:spMkLst>
        </pc:spChg>
        <pc:spChg chg="mod">
          <ac:chgData name="Adventist Family Ministries" userId="ouNwaq6WgdONJ+KKNGI/ozviqhV0SraY9uNXCkM1Kp0=" providerId="None" clId="Web-{0B454DBF-995C-4785-80BC-F2C2F554C011}" dt="2020-09-15T21:55:32.977" v="392" actId="20577"/>
          <ac:spMkLst>
            <pc:docMk/>
            <pc:sldMk cId="1124711960" sldId="280"/>
            <ac:spMk id="8" creationId="{00000000-0000-0000-0000-000000000000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1:56:07.212" v="406" actId="1076"/>
        <pc:sldMkLst>
          <pc:docMk/>
          <pc:sldMk cId="722145138" sldId="281"/>
        </pc:sldMkLst>
        <pc:spChg chg="mod">
          <ac:chgData name="Adventist Family Ministries" userId="ouNwaq6WgdONJ+KKNGI/ozviqhV0SraY9uNXCkM1Kp0=" providerId="None" clId="Web-{0B454DBF-995C-4785-80BC-F2C2F554C011}" dt="2020-09-15T21:56:07.212" v="406" actId="1076"/>
          <ac:spMkLst>
            <pc:docMk/>
            <pc:sldMk cId="722145138" sldId="281"/>
            <ac:spMk id="2" creationId="{6366E045-1E6B-4240-BEC3-4DC44DAAFDD6}"/>
          </ac:spMkLst>
        </pc:spChg>
        <pc:spChg chg="mod">
          <ac:chgData name="Adventist Family Ministries" userId="ouNwaq6WgdONJ+KKNGI/ozviqhV0SraY9uNXCkM1Kp0=" providerId="None" clId="Web-{0B454DBF-995C-4785-80BC-F2C2F554C011}" dt="2020-09-15T21:55:41.212" v="395" actId="20577"/>
          <ac:spMkLst>
            <pc:docMk/>
            <pc:sldMk cId="722145138" sldId="281"/>
            <ac:spMk id="8" creationId="{00000000-0000-0000-0000-000000000000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1:56:58.352" v="418"/>
        <pc:sldMkLst>
          <pc:docMk/>
          <pc:sldMk cId="1395954782" sldId="282"/>
        </pc:sldMkLst>
        <pc:spChg chg="mod">
          <ac:chgData name="Adventist Family Ministries" userId="ouNwaq6WgdONJ+KKNGI/ozviqhV0SraY9uNXCkM1Kp0=" providerId="None" clId="Web-{0B454DBF-995C-4785-80BC-F2C2F554C011}" dt="2020-09-15T21:56:20.994" v="411" actId="1076"/>
          <ac:spMkLst>
            <pc:docMk/>
            <pc:sldMk cId="1395954782" sldId="282"/>
            <ac:spMk id="2" creationId="{6366E045-1E6B-4240-BEC3-4DC44DAAFDD6}"/>
          </ac:spMkLst>
        </pc:spChg>
        <pc:graphicFrameChg chg="mod modGraphic">
          <ac:chgData name="Adventist Family Ministries" userId="ouNwaq6WgdONJ+KKNGI/ozviqhV0SraY9uNXCkM1Kp0=" providerId="None" clId="Web-{0B454DBF-995C-4785-80BC-F2C2F554C011}" dt="2020-09-15T21:56:58.352" v="418"/>
          <ac:graphicFrameMkLst>
            <pc:docMk/>
            <pc:sldMk cId="1395954782" sldId="282"/>
            <ac:graphicFrameMk id="6" creationId="{ADE8229C-DF6C-2647-8EE5-BB93F1F2C396}"/>
          </ac:graphicFrameMkLst>
        </pc:graphicFrameChg>
      </pc:sldChg>
      <pc:sldChg chg="modSp">
        <pc:chgData name="Adventist Family Ministries" userId="ouNwaq6WgdONJ+KKNGI/ozviqhV0SraY9uNXCkM1Kp0=" providerId="None" clId="Web-{0B454DBF-995C-4785-80BC-F2C2F554C011}" dt="2020-09-15T21:57:44.727" v="428" actId="20577"/>
        <pc:sldMkLst>
          <pc:docMk/>
          <pc:sldMk cId="871051882" sldId="283"/>
        </pc:sldMkLst>
        <pc:spChg chg="mod">
          <ac:chgData name="Adventist Family Ministries" userId="ouNwaq6WgdONJ+KKNGI/ozviqhV0SraY9uNXCkM1Kp0=" providerId="None" clId="Web-{0B454DBF-995C-4785-80BC-F2C2F554C011}" dt="2020-09-15T21:57:44.727" v="428" actId="20577"/>
          <ac:spMkLst>
            <pc:docMk/>
            <pc:sldMk cId="871051882" sldId="283"/>
            <ac:spMk id="8" creationId="{00000000-0000-0000-0000-000000000000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1:57:30.618" v="426" actId="1076"/>
        <pc:sldMkLst>
          <pc:docMk/>
          <pc:sldMk cId="1339298340" sldId="284"/>
        </pc:sldMkLst>
        <pc:spChg chg="mod">
          <ac:chgData name="Adventist Family Ministries" userId="ouNwaq6WgdONJ+KKNGI/ozviqhV0SraY9uNXCkM1Kp0=" providerId="None" clId="Web-{0B454DBF-995C-4785-80BC-F2C2F554C011}" dt="2020-09-15T21:57:30.618" v="426" actId="1076"/>
          <ac:spMkLst>
            <pc:docMk/>
            <pc:sldMk cId="1339298340" sldId="284"/>
            <ac:spMk id="2" creationId="{6366E045-1E6B-4240-BEC3-4DC44DAAFDD6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1:58:41.009" v="441" actId="20577"/>
        <pc:sldMkLst>
          <pc:docMk/>
          <pc:sldMk cId="2256210781" sldId="285"/>
        </pc:sldMkLst>
        <pc:spChg chg="mod">
          <ac:chgData name="Adventist Family Ministries" userId="ouNwaq6WgdONJ+KKNGI/ozviqhV0SraY9uNXCkM1Kp0=" providerId="None" clId="Web-{0B454DBF-995C-4785-80BC-F2C2F554C011}" dt="2020-09-15T21:57:59.915" v="434" actId="1076"/>
          <ac:spMkLst>
            <pc:docMk/>
            <pc:sldMk cId="2256210781" sldId="285"/>
            <ac:spMk id="2" creationId="{6366E045-1E6B-4240-BEC3-4DC44DAAFDD6}"/>
          </ac:spMkLst>
        </pc:spChg>
        <pc:spChg chg="mod">
          <ac:chgData name="Adventist Family Ministries" userId="ouNwaq6WgdONJ+KKNGI/ozviqhV0SraY9uNXCkM1Kp0=" providerId="None" clId="Web-{0B454DBF-995C-4785-80BC-F2C2F554C011}" dt="2020-09-15T21:58:27.603" v="438" actId="1076"/>
          <ac:spMkLst>
            <pc:docMk/>
            <pc:sldMk cId="2256210781" sldId="285"/>
            <ac:spMk id="4" creationId="{1B57B747-C199-994F-9F14-FFBD9402DC7E}"/>
          </ac:spMkLst>
        </pc:spChg>
        <pc:spChg chg="mod">
          <ac:chgData name="Adventist Family Ministries" userId="ouNwaq6WgdONJ+KKNGI/ozviqhV0SraY9uNXCkM1Kp0=" providerId="None" clId="Web-{0B454DBF-995C-4785-80BC-F2C2F554C011}" dt="2020-09-15T21:58:41.009" v="441" actId="20577"/>
          <ac:spMkLst>
            <pc:docMk/>
            <pc:sldMk cId="2256210781" sldId="285"/>
            <ac:spMk id="8" creationId="{00000000-0000-0000-0000-000000000000}"/>
          </ac:spMkLst>
        </pc:spChg>
        <pc:picChg chg="mod">
          <ac:chgData name="Adventist Family Ministries" userId="ouNwaq6WgdONJ+KKNGI/ozviqhV0SraY9uNXCkM1Kp0=" providerId="None" clId="Web-{0B454DBF-995C-4785-80BC-F2C2F554C011}" dt="2020-09-15T21:58:34.524" v="439" actId="1076"/>
          <ac:picMkLst>
            <pc:docMk/>
            <pc:sldMk cId="2256210781" sldId="285"/>
            <ac:picMk id="6" creationId="{AF193BDA-EF14-6A4A-AB3D-AD016CADC8C5}"/>
          </ac:picMkLst>
        </pc:picChg>
      </pc:sldChg>
      <pc:sldChg chg="modSp">
        <pc:chgData name="Adventist Family Ministries" userId="ouNwaq6WgdONJ+KKNGI/ozviqhV0SraY9uNXCkM1Kp0=" providerId="None" clId="Web-{0B454DBF-995C-4785-80BC-F2C2F554C011}" dt="2020-09-15T21:59:05.712" v="446" actId="1076"/>
        <pc:sldMkLst>
          <pc:docMk/>
          <pc:sldMk cId="2172226727" sldId="287"/>
        </pc:sldMkLst>
        <pc:spChg chg="mod">
          <ac:chgData name="Adventist Family Ministries" userId="ouNwaq6WgdONJ+KKNGI/ozviqhV0SraY9uNXCkM1Kp0=" providerId="None" clId="Web-{0B454DBF-995C-4785-80BC-F2C2F554C011}" dt="2020-09-15T21:59:05.712" v="446" actId="1076"/>
          <ac:spMkLst>
            <pc:docMk/>
            <pc:sldMk cId="2172226727" sldId="287"/>
            <ac:spMk id="3" creationId="{3CD1C365-989A-F84C-A928-DFE8F330C167}"/>
          </ac:spMkLst>
        </pc:spChg>
        <pc:spChg chg="mod">
          <ac:chgData name="Adventist Family Ministries" userId="ouNwaq6WgdONJ+KKNGI/ozviqhV0SraY9uNXCkM1Kp0=" providerId="None" clId="Web-{0B454DBF-995C-4785-80BC-F2C2F554C011}" dt="2020-09-15T21:58:56.790" v="444" actId="20577"/>
          <ac:spMkLst>
            <pc:docMk/>
            <pc:sldMk cId="2172226727" sldId="287"/>
            <ac:spMk id="10" creationId="{0E0CE529-1C45-F548-AE8A-BB4457328103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1:59:15.212" v="448" actId="20577"/>
        <pc:sldMkLst>
          <pc:docMk/>
          <pc:sldMk cId="1176347439" sldId="288"/>
        </pc:sldMkLst>
        <pc:spChg chg="mod">
          <ac:chgData name="Adventist Family Ministries" userId="ouNwaq6WgdONJ+KKNGI/ozviqhV0SraY9uNXCkM1Kp0=" providerId="None" clId="Web-{0B454DBF-995C-4785-80BC-F2C2F554C011}" dt="2020-09-15T21:59:15.212" v="448" actId="20577"/>
          <ac:spMkLst>
            <pc:docMk/>
            <pc:sldMk cId="1176347439" sldId="288"/>
            <ac:spMk id="10" creationId="{0E0CE529-1C45-F548-AE8A-BB4457328103}"/>
          </ac:spMkLst>
        </pc:spChg>
      </pc:sldChg>
      <pc:sldChg chg="modSp">
        <pc:chgData name="Adventist Family Ministries" userId="ouNwaq6WgdONJ+KKNGI/ozviqhV0SraY9uNXCkM1Kp0=" providerId="None" clId="Web-{0B454DBF-995C-4785-80BC-F2C2F554C011}" dt="2020-09-15T22:01:12.603" v="557" actId="20577"/>
        <pc:sldMkLst>
          <pc:docMk/>
          <pc:sldMk cId="3479413434" sldId="289"/>
        </pc:sldMkLst>
        <pc:spChg chg="mod">
          <ac:chgData name="Adventist Family Ministries" userId="ouNwaq6WgdONJ+KKNGI/ozviqhV0SraY9uNXCkM1Kp0=" providerId="None" clId="Web-{0B454DBF-995C-4785-80BC-F2C2F554C011}" dt="2020-09-15T22:01:12.603" v="557" actId="20577"/>
          <ac:spMkLst>
            <pc:docMk/>
            <pc:sldMk cId="3479413434" sldId="289"/>
            <ac:spMk id="2" creationId="{8762F5E3-ED3E-4E6E-9324-3C026B24E5CA}"/>
          </ac:spMkLst>
        </pc:spChg>
        <pc:spChg chg="mod">
          <ac:chgData name="Adventist Family Ministries" userId="ouNwaq6WgdONJ+KKNGI/ozviqhV0SraY9uNXCkM1Kp0=" providerId="None" clId="Web-{0B454DBF-995C-4785-80BC-F2C2F554C011}" dt="2020-09-15T21:59:37.696" v="473" actId="20577"/>
          <ac:spMkLst>
            <pc:docMk/>
            <pc:sldMk cId="3479413434" sldId="289"/>
            <ac:spMk id="10" creationId="{0E0CE529-1C45-F548-AE8A-BB4457328103}"/>
          </ac:spMkLst>
        </pc:spChg>
      </pc:sldChg>
    </pc:docChg>
  </pc:docChgLst>
  <pc:docChgLst>
    <pc:chgData name="Adventist Family Ministries" userId="ouNwaq6WgdONJ+KKNGI/ozviqhV0SraY9uNXCkM1Kp0=" providerId="None" clId="Web-{EC214B0B-E1AD-47AF-AFE3-C976339DB49C}"/>
    <pc:docChg chg="addSld modSld">
      <pc:chgData name="Adventist Family Ministries" userId="ouNwaq6WgdONJ+KKNGI/ozviqhV0SraY9uNXCkM1Kp0=" providerId="None" clId="Web-{EC214B0B-E1AD-47AF-AFE3-C976339DB49C}" dt="2020-09-15T21:04:43.307" v="156" actId="20577"/>
      <pc:docMkLst>
        <pc:docMk/>
      </pc:docMkLst>
      <pc:sldChg chg="modNotes">
        <pc:chgData name="Adventist Family Ministries" userId="ouNwaq6WgdONJ+KKNGI/ozviqhV0SraY9uNXCkM1Kp0=" providerId="None" clId="Web-{EC214B0B-E1AD-47AF-AFE3-C976339DB49C}" dt="2020-09-15T20:44:28.265" v="16"/>
        <pc:sldMkLst>
          <pc:docMk/>
          <pc:sldMk cId="3531525266" sldId="263"/>
        </pc:sldMkLst>
      </pc:sldChg>
      <pc:sldChg chg="modNotes">
        <pc:chgData name="Adventist Family Ministries" userId="ouNwaq6WgdONJ+KKNGI/ozviqhV0SraY9uNXCkM1Kp0=" providerId="None" clId="Web-{EC214B0B-E1AD-47AF-AFE3-C976339DB49C}" dt="2020-09-15T20:45:43.517" v="24"/>
        <pc:sldMkLst>
          <pc:docMk/>
          <pc:sldMk cId="1524934510" sldId="264"/>
        </pc:sldMkLst>
      </pc:sldChg>
      <pc:sldChg chg="modNotes">
        <pc:chgData name="Adventist Family Ministries" userId="ouNwaq6WgdONJ+KKNGI/ozviqhV0SraY9uNXCkM1Kp0=" providerId="None" clId="Web-{EC214B0B-E1AD-47AF-AFE3-C976339DB49C}" dt="2020-09-15T20:45:36.298" v="23"/>
        <pc:sldMkLst>
          <pc:docMk/>
          <pc:sldMk cId="1867101003" sldId="266"/>
        </pc:sldMkLst>
      </pc:sldChg>
      <pc:sldChg chg="addSp delSp modSp modNotes">
        <pc:chgData name="Adventist Family Ministries" userId="ouNwaq6WgdONJ+KKNGI/ozviqhV0SraY9uNXCkM1Kp0=" providerId="None" clId="Web-{EC214B0B-E1AD-47AF-AFE3-C976339DB49C}" dt="2020-09-15T20:43:15.764" v="7"/>
        <pc:sldMkLst>
          <pc:docMk/>
          <pc:sldMk cId="2959536920" sldId="268"/>
        </pc:sldMkLst>
        <pc:picChg chg="add del mod">
          <ac:chgData name="Adventist Family Ministries" userId="ouNwaq6WgdONJ+KKNGI/ozviqhV0SraY9uNXCkM1Kp0=" providerId="None" clId="Web-{EC214B0B-E1AD-47AF-AFE3-C976339DB49C}" dt="2020-09-15T20:38:46.398" v="1"/>
          <ac:picMkLst>
            <pc:docMk/>
            <pc:sldMk cId="2959536920" sldId="268"/>
            <ac:picMk id="2" creationId="{7A530620-069B-44F6-A534-7F280C40E65A}"/>
          </ac:picMkLst>
        </pc:picChg>
        <pc:picChg chg="add del mod">
          <ac:chgData name="Adventist Family Ministries" userId="ouNwaq6WgdONJ+KKNGI/ozviqhV0SraY9uNXCkM1Kp0=" providerId="None" clId="Web-{EC214B0B-E1AD-47AF-AFE3-C976339DB49C}" dt="2020-09-15T20:39:40.837" v="3"/>
          <ac:picMkLst>
            <pc:docMk/>
            <pc:sldMk cId="2959536920" sldId="268"/>
            <ac:picMk id="3" creationId="{E89A4EC6-4102-4E7C-80D6-AAEA2E81A054}"/>
          </ac:picMkLst>
        </pc:picChg>
        <pc:picChg chg="mod">
          <ac:chgData name="Adventist Family Ministries" userId="ouNwaq6WgdONJ+KKNGI/ozviqhV0SraY9uNXCkM1Kp0=" providerId="None" clId="Web-{EC214B0B-E1AD-47AF-AFE3-C976339DB49C}" dt="2020-09-15T20:41:49.699" v="5" actId="1076"/>
          <ac:picMkLst>
            <pc:docMk/>
            <pc:sldMk cId="2959536920" sldId="268"/>
            <ac:picMk id="9" creationId="{F94EAA67-5B3A-3840-843E-4390D4159138}"/>
          </ac:picMkLst>
        </pc:picChg>
      </pc:sldChg>
      <pc:sldChg chg="modNotes">
        <pc:chgData name="Adventist Family Ministries" userId="ouNwaq6WgdONJ+KKNGI/ozviqhV0SraY9uNXCkM1Kp0=" providerId="None" clId="Web-{EC214B0B-E1AD-47AF-AFE3-C976339DB49C}" dt="2020-09-15T20:44:48.937" v="18"/>
        <pc:sldMkLst>
          <pc:docMk/>
          <pc:sldMk cId="3312113733" sldId="270"/>
        </pc:sldMkLst>
      </pc:sldChg>
      <pc:sldChg chg="modNotes">
        <pc:chgData name="Adventist Family Ministries" userId="ouNwaq6WgdONJ+KKNGI/ozviqhV0SraY9uNXCkM1Kp0=" providerId="None" clId="Web-{EC214B0B-E1AD-47AF-AFE3-C976339DB49C}" dt="2020-09-15T20:45:00.734" v="19"/>
        <pc:sldMkLst>
          <pc:docMk/>
          <pc:sldMk cId="3740574580" sldId="271"/>
        </pc:sldMkLst>
      </pc:sldChg>
      <pc:sldChg chg="modNotes">
        <pc:chgData name="Adventist Family Ministries" userId="ouNwaq6WgdONJ+KKNGI/ozviqhV0SraY9uNXCkM1Kp0=" providerId="None" clId="Web-{EC214B0B-E1AD-47AF-AFE3-C976339DB49C}" dt="2020-09-15T20:45:21.954" v="21"/>
        <pc:sldMkLst>
          <pc:docMk/>
          <pc:sldMk cId="1443883762" sldId="273"/>
        </pc:sldMkLst>
      </pc:sldChg>
      <pc:sldChg chg="modNotes">
        <pc:chgData name="Adventist Family Ministries" userId="ouNwaq6WgdONJ+KKNGI/ozviqhV0SraY9uNXCkM1Kp0=" providerId="None" clId="Web-{EC214B0B-E1AD-47AF-AFE3-C976339DB49C}" dt="2020-09-15T20:46:16.971" v="26"/>
        <pc:sldMkLst>
          <pc:docMk/>
          <pc:sldMk cId="2968847206" sldId="274"/>
        </pc:sldMkLst>
      </pc:sldChg>
      <pc:sldChg chg="modNotes">
        <pc:chgData name="Adventist Family Ministries" userId="ouNwaq6WgdONJ+KKNGI/ozviqhV0SraY9uNXCkM1Kp0=" providerId="None" clId="Web-{EC214B0B-E1AD-47AF-AFE3-C976339DB49C}" dt="2020-09-15T20:46:40.784" v="28"/>
        <pc:sldMkLst>
          <pc:docMk/>
          <pc:sldMk cId="178772299" sldId="275"/>
        </pc:sldMkLst>
      </pc:sldChg>
      <pc:sldChg chg="modNotes">
        <pc:chgData name="Adventist Family Ministries" userId="ouNwaq6WgdONJ+KKNGI/ozviqhV0SraY9uNXCkM1Kp0=" providerId="None" clId="Web-{EC214B0B-E1AD-47AF-AFE3-C976339DB49C}" dt="2020-09-15T20:47:37.347" v="36"/>
        <pc:sldMkLst>
          <pc:docMk/>
          <pc:sldMk cId="2630873174" sldId="276"/>
        </pc:sldMkLst>
      </pc:sldChg>
      <pc:sldChg chg="modNotes">
        <pc:chgData name="Adventist Family Ministries" userId="ouNwaq6WgdONJ+KKNGI/ozviqhV0SraY9uNXCkM1Kp0=" providerId="None" clId="Web-{EC214B0B-E1AD-47AF-AFE3-C976339DB49C}" dt="2020-09-15T20:48:12.692" v="38"/>
        <pc:sldMkLst>
          <pc:docMk/>
          <pc:sldMk cId="1381801045" sldId="277"/>
        </pc:sldMkLst>
      </pc:sldChg>
      <pc:sldChg chg="modNotes">
        <pc:chgData name="Adventist Family Ministries" userId="ouNwaq6WgdONJ+KKNGI/ozviqhV0SraY9uNXCkM1Kp0=" providerId="None" clId="Web-{EC214B0B-E1AD-47AF-AFE3-C976339DB49C}" dt="2020-09-15T20:48:28.958" v="40"/>
        <pc:sldMkLst>
          <pc:docMk/>
          <pc:sldMk cId="3880085972" sldId="278"/>
        </pc:sldMkLst>
      </pc:sldChg>
      <pc:sldChg chg="modNotes">
        <pc:chgData name="Adventist Family Ministries" userId="ouNwaq6WgdONJ+KKNGI/ozviqhV0SraY9uNXCkM1Kp0=" providerId="None" clId="Web-{EC214B0B-E1AD-47AF-AFE3-C976339DB49C}" dt="2020-09-15T20:48:57.896" v="42"/>
        <pc:sldMkLst>
          <pc:docMk/>
          <pc:sldMk cId="1124711960" sldId="280"/>
        </pc:sldMkLst>
      </pc:sldChg>
      <pc:sldChg chg="modNotes">
        <pc:chgData name="Adventist Family Ministries" userId="ouNwaq6WgdONJ+KKNGI/ozviqhV0SraY9uNXCkM1Kp0=" providerId="None" clId="Web-{EC214B0B-E1AD-47AF-AFE3-C976339DB49C}" dt="2020-09-15T20:49:17.896" v="44"/>
        <pc:sldMkLst>
          <pc:docMk/>
          <pc:sldMk cId="722145138" sldId="281"/>
        </pc:sldMkLst>
      </pc:sldChg>
      <pc:sldChg chg="modNotes">
        <pc:chgData name="Adventist Family Ministries" userId="ouNwaq6WgdONJ+KKNGI/ozviqhV0SraY9uNXCkM1Kp0=" providerId="None" clId="Web-{EC214B0B-E1AD-47AF-AFE3-C976339DB49C}" dt="2020-09-15T20:49:28.709" v="46"/>
        <pc:sldMkLst>
          <pc:docMk/>
          <pc:sldMk cId="1395954782" sldId="282"/>
        </pc:sldMkLst>
      </pc:sldChg>
      <pc:sldChg chg="modSp modNotes">
        <pc:chgData name="Adventist Family Ministries" userId="ouNwaq6WgdONJ+KKNGI/ozviqhV0SraY9uNXCkM1Kp0=" providerId="None" clId="Web-{EC214B0B-E1AD-47AF-AFE3-C976339DB49C}" dt="2020-09-15T21:04:43.307" v="155" actId="20577"/>
        <pc:sldMkLst>
          <pc:docMk/>
          <pc:sldMk cId="871051882" sldId="283"/>
        </pc:sldMkLst>
        <pc:spChg chg="mod">
          <ac:chgData name="Adventist Family Ministries" userId="ouNwaq6WgdONJ+KKNGI/ozviqhV0SraY9uNXCkM1Kp0=" providerId="None" clId="Web-{EC214B0B-E1AD-47AF-AFE3-C976339DB49C}" dt="2020-09-15T21:03:51.837" v="136" actId="1076"/>
          <ac:spMkLst>
            <pc:docMk/>
            <pc:sldMk cId="871051882" sldId="283"/>
            <ac:spMk id="2" creationId="{6366E045-1E6B-4240-BEC3-4DC44DAAFDD6}"/>
          </ac:spMkLst>
        </pc:spChg>
        <pc:spChg chg="mod">
          <ac:chgData name="Adventist Family Ministries" userId="ouNwaq6WgdONJ+KKNGI/ozviqhV0SraY9uNXCkM1Kp0=" providerId="None" clId="Web-{EC214B0B-E1AD-47AF-AFE3-C976339DB49C}" dt="2020-09-15T21:04:43.307" v="155" actId="20577"/>
          <ac:spMkLst>
            <pc:docMk/>
            <pc:sldMk cId="871051882" sldId="283"/>
            <ac:spMk id="8" creationId="{00000000-0000-0000-0000-000000000000}"/>
          </ac:spMkLst>
        </pc:spChg>
        <pc:picChg chg="mod">
          <ac:chgData name="Adventist Family Ministries" userId="ouNwaq6WgdONJ+KKNGI/ozviqhV0SraY9uNXCkM1Kp0=" providerId="None" clId="Web-{EC214B0B-E1AD-47AF-AFE3-C976339DB49C}" dt="2020-09-15T20:55:37.545" v="62" actId="1076"/>
          <ac:picMkLst>
            <pc:docMk/>
            <pc:sldMk cId="871051882" sldId="283"/>
            <ac:picMk id="5" creationId="{A472C0E1-C3D9-6F46-B656-4DBCD080CA10}"/>
          </ac:picMkLst>
        </pc:picChg>
        <pc:picChg chg="mod">
          <ac:chgData name="Adventist Family Ministries" userId="ouNwaq6WgdONJ+KKNGI/ozviqhV0SraY9uNXCkM1Kp0=" providerId="None" clId="Web-{EC214B0B-E1AD-47AF-AFE3-C976339DB49C}" dt="2020-09-15T21:03:43.602" v="135" actId="1076"/>
          <ac:picMkLst>
            <pc:docMk/>
            <pc:sldMk cId="871051882" sldId="283"/>
            <ac:picMk id="7" creationId="{00000000-0000-0000-0000-000000000000}"/>
          </ac:picMkLst>
        </pc:picChg>
      </pc:sldChg>
      <pc:sldChg chg="modNotes">
        <pc:chgData name="Adventist Family Ministries" userId="ouNwaq6WgdONJ+KKNGI/ozviqhV0SraY9uNXCkM1Kp0=" providerId="None" clId="Web-{EC214B0B-E1AD-47AF-AFE3-C976339DB49C}" dt="2020-09-15T20:50:07.913" v="48"/>
        <pc:sldMkLst>
          <pc:docMk/>
          <pc:sldMk cId="1339298340" sldId="284"/>
        </pc:sldMkLst>
      </pc:sldChg>
      <pc:sldChg chg="modNotes">
        <pc:chgData name="Adventist Family Ministries" userId="ouNwaq6WgdONJ+KKNGI/ozviqhV0SraY9uNXCkM1Kp0=" providerId="None" clId="Web-{EC214B0B-E1AD-47AF-AFE3-C976339DB49C}" dt="2020-09-15T20:56:13.108" v="64"/>
        <pc:sldMkLst>
          <pc:docMk/>
          <pc:sldMk cId="2256210781" sldId="285"/>
        </pc:sldMkLst>
      </pc:sldChg>
      <pc:sldChg chg="modNotes">
        <pc:chgData name="Adventist Family Ministries" userId="ouNwaq6WgdONJ+KKNGI/ozviqhV0SraY9uNXCkM1Kp0=" providerId="None" clId="Web-{EC214B0B-E1AD-47AF-AFE3-C976339DB49C}" dt="2020-09-15T20:56:26.999" v="66"/>
        <pc:sldMkLst>
          <pc:docMk/>
          <pc:sldMk cId="2172226727" sldId="287"/>
        </pc:sldMkLst>
      </pc:sldChg>
      <pc:sldChg chg="addSp modSp add replId">
        <pc:chgData name="Adventist Family Ministries" userId="ouNwaq6WgdONJ+KKNGI/ozviqhV0SraY9uNXCkM1Kp0=" providerId="None" clId="Web-{EC214B0B-E1AD-47AF-AFE3-C976339DB49C}" dt="2020-09-15T21:01:46.287" v="121" actId="14100"/>
        <pc:sldMkLst>
          <pc:docMk/>
          <pc:sldMk cId="3479413434" sldId="289"/>
        </pc:sldMkLst>
        <pc:spChg chg="add mod">
          <ac:chgData name="Adventist Family Ministries" userId="ouNwaq6WgdONJ+KKNGI/ozviqhV0SraY9uNXCkM1Kp0=" providerId="None" clId="Web-{EC214B0B-E1AD-47AF-AFE3-C976339DB49C}" dt="2020-09-15T21:01:46.287" v="121" actId="14100"/>
          <ac:spMkLst>
            <pc:docMk/>
            <pc:sldMk cId="3479413434" sldId="289"/>
            <ac:spMk id="2" creationId="{8762F5E3-ED3E-4E6E-9324-3C026B24E5CA}"/>
          </ac:spMkLst>
        </pc:spChg>
        <pc:spChg chg="mod">
          <ac:chgData name="Adventist Family Ministries" userId="ouNwaq6WgdONJ+KKNGI/ozviqhV0SraY9uNXCkM1Kp0=" providerId="None" clId="Web-{EC214B0B-E1AD-47AF-AFE3-C976339DB49C}" dt="2020-09-15T20:56:48.140" v="69" actId="20577"/>
          <ac:spMkLst>
            <pc:docMk/>
            <pc:sldMk cId="3479413434" sldId="289"/>
            <ac:spMk id="3" creationId="{3CD1C365-989A-F84C-A928-DFE8F330C167}"/>
          </ac:spMkLst>
        </pc:spChg>
        <pc:spChg chg="mod">
          <ac:chgData name="Adventist Family Ministries" userId="ouNwaq6WgdONJ+KKNGI/ozviqhV0SraY9uNXCkM1Kp0=" providerId="None" clId="Web-{EC214B0B-E1AD-47AF-AFE3-C976339DB49C}" dt="2020-09-15T20:57:04.578" v="73" actId="20577"/>
          <ac:spMkLst>
            <pc:docMk/>
            <pc:sldMk cId="3479413434" sldId="289"/>
            <ac:spMk id="10" creationId="{0E0CE529-1C45-F548-AE8A-BB4457328103}"/>
          </ac:spMkLst>
        </pc:spChg>
      </pc:sldChg>
    </pc:docChg>
  </pc:docChgLst>
  <pc:docChgLst>
    <pc:chgData name="Adventist Family Ministries" userId="ouNwaq6WgdONJ+KKNGI/ozviqhV0SraY9uNXCkM1Kp0=" providerId="None" clId="Web-{6DDF86F8-F8C7-4E58-A27E-7C7C3CE358B8}"/>
    <pc:docChg chg="modSld">
      <pc:chgData name="Adventist Family Ministries" userId="ouNwaq6WgdONJ+KKNGI/ozviqhV0SraY9uNXCkM1Kp0=" providerId="None" clId="Web-{6DDF86F8-F8C7-4E58-A27E-7C7C3CE358B8}" dt="2020-09-15T21:19:30.931" v="26" actId="14100"/>
      <pc:docMkLst>
        <pc:docMk/>
      </pc:docMkLst>
      <pc:sldChg chg="addSp modSp">
        <pc:chgData name="Adventist Family Ministries" userId="ouNwaq6WgdONJ+KKNGI/ozviqhV0SraY9uNXCkM1Kp0=" providerId="None" clId="Web-{6DDF86F8-F8C7-4E58-A27E-7C7C3CE358B8}" dt="2020-09-15T21:19:30.931" v="26" actId="14100"/>
        <pc:sldMkLst>
          <pc:docMk/>
          <pc:sldMk cId="871051882" sldId="283"/>
        </pc:sldMkLst>
        <pc:spChg chg="add mod">
          <ac:chgData name="Adventist Family Ministries" userId="ouNwaq6WgdONJ+KKNGI/ozviqhV0SraY9uNXCkM1Kp0=" providerId="None" clId="Web-{6DDF86F8-F8C7-4E58-A27E-7C7C3CE358B8}" dt="2020-09-15T21:19:30.931" v="26" actId="14100"/>
          <ac:spMkLst>
            <pc:docMk/>
            <pc:sldMk cId="871051882" sldId="283"/>
            <ac:spMk id="3" creationId="{B8EDF7C3-CD45-490D-9FC6-AE505A4D8ACB}"/>
          </ac:spMkLst>
        </pc:spChg>
        <pc:spChg chg="mod">
          <ac:chgData name="Adventist Family Ministries" userId="ouNwaq6WgdONJ+KKNGI/ozviqhV0SraY9uNXCkM1Kp0=" providerId="None" clId="Web-{6DDF86F8-F8C7-4E58-A27E-7C7C3CE358B8}" dt="2020-09-15T21:18:37.164" v="7" actId="20577"/>
          <ac:spMkLst>
            <pc:docMk/>
            <pc:sldMk cId="871051882" sldId="283"/>
            <ac:spMk id="8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44620FC4-4200-3249-A941-E3309303B0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26ED739-A9FB-E746-A5A6-C17B586EC4C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F170BF-1F77-1E47-80F4-420E479CB8CC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749FC0A-E5D8-FF49-8716-B6C06B1C7F6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FD8BD7F-F2AD-314D-95AB-A2DAD832C70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4430B4-C789-CE41-B8D3-D04BC71CE5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88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2FEC05-6604-984C-BC0C-5126241BF795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559D1-0F43-E249-A8F6-7C6E7A0EB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747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7647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 сожалению, травма широко распространена в мире, в котором мы живём, и была такой на протяжении всей истории. Риск подвергнуться травме был частью человеческого состояния с тех пор, как Каин убил Авеля.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171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Исследования показали, что из тех, кто пережил травматическое событие, у 20% женщин и 8% мужчин будет развиваться ПТСР, а у 30% из них будут сохраняться пожизненные симптомы. Это всего лишь 6% женщин и 2,4% мужчин, у которых сохраняются проблемы на протяжении всей жизни.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то время как люди удивительно устойчивы, и подавляющее большинство людей способны восстанавливаться эмоционально и психологически, после того, как переживают травматические события, не всех это получается. Дети наиболее уязвимы, когда речь заходит о воздействии травмы.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Исследования задокументировали влияние детской травмы на последующее функционирование организма. Сильная, частая или длительная активация системы реагирования ребенка на стресс, особенно в отсутствие поддерживающего взрослого, может помешать здоровому развитию мозга и увеличить риск развития физических и психических проблем в более позднем возрасте. Это также увеличивает риск учебных и поведенческих проблем у детей школьного возраста, а также профессиональных, юридических, финансовых проблем, сложностей с построением отношений и зависимостей от различных веществ у взрослых.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* 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ПТСР</a:t>
            </a: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посттравматическое стрессовое расстройство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41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области психического здоровья до работы доктора Винсента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Фелитти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 было представления о степени детской травмы, распространенности в нашем обществе или о ее влиянии на развитие мозга. </a:t>
            </a:r>
          </a:p>
          <a:p>
            <a:endParaRPr lang="en-US" dirty="0" smtClean="0">
              <a:cs typeface="Calibri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период с 1995 по 1997 год в Соединенных Штатах было проведено самое крупное из когда-либо предпринимаемых исследований по проблеме жестокого обращения с детьми и безнадзорности, а также здоровья и благополучия в более позднем возрасте. Более 17 000 человек приняли участие в опросах, касающихся их детского опыта, текущего состояния здоровья и образа жизни.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spcAft>
                <a:spcPts val="600"/>
              </a:spcAft>
            </a:pPr>
            <a:r>
              <a:rPr lang="ru-RU" sz="1200" b="1" dirty="0" smtClean="0">
                <a:solidFill>
                  <a:srgbClr val="FFC000"/>
                </a:solidFill>
                <a:latin typeface="Avenir Next Condensed" panose="020B0506020202020204" pitchFamily="34" charset="0"/>
              </a:rPr>
              <a:t>(на слайде: </a:t>
            </a:r>
            <a:r>
              <a:rPr lang="en-US" sz="1200" b="1" dirty="0" smtClean="0">
                <a:solidFill>
                  <a:srgbClr val="FFC000"/>
                </a:solidFill>
                <a:latin typeface="Avenir Next Condensed" panose="020B0506020202020204" pitchFamily="34" charset="0"/>
              </a:rPr>
              <a:t>A</a:t>
            </a:r>
            <a:r>
              <a:rPr lang="en-US" sz="1200" dirty="0" smtClean="0">
                <a:latin typeface="Avenir Next Condensed" panose="020B0506020202020204" pitchFamily="34" charset="0"/>
              </a:rPr>
              <a:t>dverse </a:t>
            </a:r>
            <a:r>
              <a:rPr lang="en-US" sz="1200" b="1" dirty="0" smtClean="0">
                <a:solidFill>
                  <a:srgbClr val="FFC000"/>
                </a:solidFill>
                <a:latin typeface="Avenir Next Condensed" panose="020B0506020202020204" pitchFamily="34" charset="0"/>
              </a:rPr>
              <a:t>C</a:t>
            </a:r>
            <a:r>
              <a:rPr lang="en-US" sz="1200" dirty="0" smtClean="0">
                <a:latin typeface="Avenir Next Condensed" panose="020B0506020202020204" pitchFamily="34" charset="0"/>
              </a:rPr>
              <a:t>hildhood </a:t>
            </a:r>
            <a:r>
              <a:rPr lang="en-US" sz="1200" b="1" dirty="0" smtClean="0">
                <a:solidFill>
                  <a:srgbClr val="FFC000"/>
                </a:solidFill>
                <a:latin typeface="Avenir Next Condensed" panose="020B0506020202020204" pitchFamily="34" charset="0"/>
              </a:rPr>
              <a:t>E</a:t>
            </a:r>
            <a:r>
              <a:rPr lang="en-US" sz="1200" dirty="0" smtClean="0">
                <a:latin typeface="Avenir Next Condensed" panose="020B0506020202020204" pitchFamily="34" charset="0"/>
              </a:rPr>
              <a:t>xperiences</a:t>
            </a:r>
            <a:r>
              <a:rPr lang="ru-RU" sz="1200" dirty="0" smtClean="0">
                <a:latin typeface="Avenir Next Condensed" panose="020B0506020202020204" pitchFamily="34" charset="0"/>
              </a:rPr>
              <a:t> - </a:t>
            </a:r>
            <a:r>
              <a:rPr lang="ru-RU" sz="1200" b="1" dirty="0" smtClean="0">
                <a:latin typeface="Avenir Next Condensed" panose="020B0506020202020204" pitchFamily="34" charset="0"/>
              </a:rPr>
              <a:t>Н</a:t>
            </a:r>
            <a:r>
              <a:rPr lang="ru-RU" sz="1200" dirty="0" smtClean="0">
                <a:latin typeface="Avenir Next Condensed" panose="020B0506020202020204" pitchFamily="34" charset="0"/>
              </a:rPr>
              <a:t>еблагоприятные </a:t>
            </a:r>
            <a:r>
              <a:rPr lang="ru-RU" sz="1200" b="1" dirty="0" smtClean="0">
                <a:latin typeface="Avenir Next Condensed" panose="020B0506020202020204" pitchFamily="34" charset="0"/>
              </a:rPr>
              <a:t>О</a:t>
            </a:r>
            <a:r>
              <a:rPr lang="ru-RU" sz="1200" dirty="0" smtClean="0">
                <a:latin typeface="Avenir Next Condensed" panose="020B0506020202020204" pitchFamily="34" charset="0"/>
              </a:rPr>
              <a:t>пыты</a:t>
            </a:r>
            <a:r>
              <a:rPr lang="ru-RU" sz="1200" b="1" dirty="0" smtClean="0">
                <a:latin typeface="Avenir Next Condensed" panose="020B0506020202020204" pitchFamily="34" charset="0"/>
              </a:rPr>
              <a:t> Детства</a:t>
            </a:r>
            <a:endParaRPr lang="en-US" sz="1200" b="1" dirty="0" smtClean="0">
              <a:latin typeface="Avenir Next Condensed" panose="020B0506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476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4764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Кроме влияния травмы на раннее развитие мозга Всемирная организация здравоохранения определила, что социальные нарушения являются самым большим фактором риска для психического здоровья людей всех возрастов. Мы жили в тесном миссионерском сообществе в кампусе Адвентистского университета Центральной Африки в горах на северо-западе Руанды. Мои сыновья познали любовь и дружбу руандийского народа, а также любовь и поддержку других миссионеров, совершавших служение там вместе с нами. Это давало им очень сильное чувство идентичности и принадлежности. Они не только потеряли своего отца и испытали физическую и эмоциональную травму в результате трагической автомобильной аварии, но и потеряли свой дом и общину, которую они любили и к которой принадлежали.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Путешествие не было легким ни для одного из моих сыновей. Большинство возвращающихся миссионеров изо всех сил пытаются найти свое место, когда возвращаются на родину. У детей миссионеров развивается то, что называется третьей культурной идентичностью, они не принадлежат полностью ни к родной культуре своих родителей, ни к культуре принимающей страны. Те, кто не может найти группу сверстников, способных понять их жизненный опыт, часто несут в себе чувство социальной отчужденности. Подобным же образом люди, пережившие жестокое обращение в детстве, часто чувствуют, что никто не может их понять, а также испытывают чувство социальной и эмоциональной отчужденности. Когда к переезду из одной культуры в другую добавляется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психотравма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то проблемы усиливаются.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3916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 часто делюсь с другими, как наш Небесный Отец использовал этих замечательных людей в маленьком городке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Берриен-Спрингс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чтобы показать моим сыновьям и мне Свою любовь. Когда мы с Беверли обедали, я сказала ей, что одна из женщин, помогавших обставлять нашу квартиру, впервые представилась только тогда, когда прочитала мой пост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просьбой помолиться за Пола. Она оказалась одной из тех женщин, которые приносили вещи и помогали обустраивать нашу квартиру. Она обязалась молиться за Пола. Беверли казалась озадаченной и расспрашивала меня. Я поделилась, что никогда не познакомилась ни с кем, кто помогал моей тете обставлять нашу квартиру. «Ни с кем из них?», - спросила Беверли. «Нет, ни с одним из них».  Беверли была более чем озадачена. Мы приехали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Берриен-Спрингс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конце октября, примерно через неделю после девятого дня рождения Пола. Я поделилась, что на Рождество кто-то купил новые свитера для каждого из моих сыновей с конкретными указаниями моей тете, чтобы она сохранила в тайне их личность. Я была благодарна за свитера. Они были прекрасны. Было приятно иметь что-то теплое и новое для моих сыновей. То первое Рождество было самым худшим в нашей жизни. Нам было так невероятно одиноко. Беверли молча смотрела на меня. По моим щекам потекли слезы. Я никогда не думала ни о каком ином отклике на эту историю, кроме благодарности.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Исследования показывают, что единственным наиболее важным фактором в восстановлении после травматического опыта является социальная поддержка. Беверли дала мне понять, что я получала материальную поддержку, а не социальную. Слезы продолжали литься. Я поделилась, что всегда была рада оказаться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Берриен-Спрингс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Мне казалось, что меня окружают любящие и заботливые люди. Но я признаю, что большую часть субботы мы с сыновьями проводили одни. Мы никогда не пропускали ни церковь, ни субботнюю школу. Никогда. Но каждую субботу мы возвращались в нашу маленькую квартирку, одни принимали пищу и проводили в одиночестве большую часть дня. Суббота была самым тяжелым днем недели. Моя депрессия, казалось, усиливалась по субботам. Я часто засыпала, потому что не могла вынести одиночества. Мои маленькие мальчики были ангелами. Они сами не спали, но давали поспать мне. Они старались быть заботливыми и любящими по отношению ко мне. Мои слезы продолжали течь, пока мы с Беверли разговаривали. До сих пор трудно представить себе трех активных маленьких мальчиков в крошечной квартирке посреди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Мичиганской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зимы с крайне подавленной матерью, которая занималась ими только по минимуму. Как они себя чувствовали? Какие эмоции они испытывали? Они были хорошими мальчиками. Они раскрашивали, рисовали или играли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Но они тоже горевали. Они потеряли своего отца, свой дом, своих друзей и свой образ жизни в Руанде. В каком-то смысле они потеряли также и свою мать. Но все они старались быть сильными. Особенно Пол. Он был самым старшим, и его не было в машине во время аварии. По-своему, по-ребячески как мог он пытался нести эмоциональное бремя нашей семьи – быть сильным ради всех нас.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464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• В анкете на определение неблагоприятных событий детства (ACE) задаются вопросы о различных типах неблагоприятных детских переживаний.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935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Первые три вопроса касаются физического, эмоционального и сексуального насилия, за которым следует физическое и эмоциональное пренебрежение.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1569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Последние пять вопросов касаются различных типов семейной дисфункции.</a:t>
            </a:r>
            <a:r>
              <a:rPr lang="en-US" dirty="0"/>
              <a:t>                            </a:t>
            </a:r>
          </a:p>
          <a:p>
            <a:r>
              <a:rPr lang="en-US" b="1" dirty="0"/>
              <a:t> </a:t>
            </a:r>
            <a:r>
              <a:rPr lang="en-US" dirty="0"/>
              <a:t> </a:t>
            </a:r>
            <a:endParaRPr lang="en-US" dirty="0">
              <a:cs typeface="Calibri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Эта шкала включает стрессоры, обычно встречающиеся среди получивших высшее образование, в большинстве своем белых американцев среднего класса, которые имели работу и у которых была хорошая медицинская страховка; ведь именно их изучали в ходе исследования.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Эта шкала не включает в себя смерть родителей, дискриминацию, издевательства, бедность, насилие в социуме, войну, голод или беспорядки. Она также не включает травматические переживания, вызванные природными или техногенными катастрофами или различными видами несчастных случаев. Дорожно-транспортные происшествия являются одной из ведущих причин смертности людей во всем мире. Все это влияет на развитие мозга ребенка.</a:t>
            </a:r>
          </a:p>
          <a:p>
            <a:endParaRPr lang="ru-RU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Предложите людям в общине заполнить анкету</a:t>
            </a:r>
            <a:r>
              <a:rPr lang="ru-RU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НОД (Неблагоприятного опыта детства)</a:t>
            </a:r>
            <a:endParaRPr lang="ru-RU" sz="1200" b="1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>
              <a:cs typeface="Calibri"/>
            </a:endParaRPr>
          </a:p>
          <a:p>
            <a:r>
              <a:rPr lang="en-US" b="1" dirty="0"/>
              <a:t>           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Исследования показали, что когда ребенок сталкивается с трудностями в жизни, но получает помощь и поддержку заботливого взрослого, то это на самом деле повышает его устойчивость. При поддержке человек способен расти, а не нести урон от сложных или даже травмирующих переживаний. Одна из проблем воспитания в семье с одним родителем заключается в том, что многие родители-одиночки изо всех сил пытаются найти время и энергию, чтобы дать поддержку и воспитание своим детям. Многие одинокие родители не имеют сильной системы поддержки семьи или поддерживающей общины, что могло бы помочь им растить своих детей. В Африке есть поговорка, что для воспитания ребенка нужна деревня. Культуры, ориентированные на группу и семью, с большей вероятностью обеспечат поддержку и заботу, в которых нуждается ребенок, когда один родитель умирает или отсутствует в доме. Редко дети могут получить необходимую им поддержку и заботу только от одного взрослого.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649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6124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Чаще всего по понедельникам я обедаю с дорогой подругой и коллегой – то есть почти каждый понедельник, когда мы оба в городе. Беверли – практикующая психиатрическая медсестра, а я – психолог, и мы вместе работаем в медицинском кабинете первичной медицинской помощи, ведя терапевтический прием. Мы оба считаем работу, которую мы делаем, служением. В то время как мы используем навыки нашей профессии, стремясь помочь людям, наша цель состоит в том, чтобы привести страдающих людей в присутствие Иисуса, того источника, от которого происходит исцеление.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Ни Беверли, ни я не работаем в медицинском центре полный рабочий день. Беверли и ее муж Дэвид проводят семинары по всей стране, на которых приводят группы людей в исцеляющее присутствие Иисуса. Я работаю восемьдесят процентов времени в Генеральной конференции, обеспечивая психиатрическую помощь и кризисное вмешательство для миссионеров.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 впервые начала работать в медицинском центре после получения степени магистра в области общественного консультирования по вопросам психического здоровья в 1994 году. За четыре года до этого я вернулась в Соединенные Штаты из миссии в Африке. Мы с мужем ощутили призыв служить миссионерами на последнем курсе колледжа. В тот уик-энд, когда я выпускалась из колледжа, мы собирались в Африку. Мы покинули Штаты на вторую годовщину нашей свадьбы и провели следующие три года в Бужумбуре, столице маленькой центральноафриканской страны Бурунди. Наш первый сын родился во время нашего пребывания там. Затем нас попросили переехать в соседнюю страну Руанду, чтобы помочь в строительстве и развитии Адвентистского университета Центральной Африки. В течение следующих восьми лет мы смогли не только открыть двери университета для его первых студентов, но и увидеть, как они выпускаются и принимают участие в жизни церкви по всей Африке. За это же время нам посчастливилось родить еще двух сыновей.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Мой интерес к области психологии является результатом моего личного миссионерского опыта. В 1990 году мой муж, трое наших сыновей и я возвращались домой в Руанду, когда столкнулись лоб в лоб с грузовиком. Четыре дня спустя я проснулась на больничной койке в Бельгии, не зная, где нахожусь и как сюда попала. Я узнала, что мой муж мгновенно погиб и уже был похоронен в Руанде. Я также узнала, что мои шестилетний и восьмилетний сыновья были единственными членами семьи на похоронах своего отца. Мой трехлетний сын Эндрю находился четырьмя этажами выше меня в педиатрическом отделении. У него был проломлен череп, раздроблена нога и отсутствовали два пальца на ноге. Он все еще был без сознания. После двух недель пребывания в Бельгийской больнице мы с Эндрю были переведены в больницу в Соединенных Штатах, где мы пролежали еще две недели.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Вернуться в Соединенные Штаты было нелегко. У меня был диплом колледжа, но я никогда не работала на полный рабочий день. Я понятия не имела, где буду жить и как устрою свою жизнь в Соединенных Штатах, будучи вдовой и матерью, самостоятельно воспитывающей троих растущих и активных мальчиков. Стоящие передо мной задачи казались неподъемными.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Психологи, специализирующиеся на лечении травм, понимают, насколько для успешного восстановления после последствий травмы важна система поддержки человека. Миссионеры особенно уязвимы к воздействию травмы, потому что они отрываются от своих систем социальной поддержки, и требуется время и усилия, чтобы построить новую систему поддержки. Многие люди сегодня не имеют сильной системы социальной поддержки даже на своей родине. Это, конечно, был и мой случай.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5104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 верю, что в ответ на мои молитвы Бог предоставил нам место для проживания в кампусе Университета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Эндрюса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Наши соседи были в основном иностранными студентами, поэтому мои сыновья чувствовали себя среди них как дома и быстро подружились. Тем не менее, чтобы стать частью этого сообщества, потребовалось много времени. Я испытывала трудности как единственный родитель. Я была глубоко подавлена, была не в состоянии общаться с другими и заводить друзей. Хотя я и цеплялась за Бога, я не понимала, что Он делает и каковы Его планы относительно моей жизни. Через шесть месяцев после нашего несчастного случая я подала заявление на обучение, чтобы получить докторскую степень по психологии консультирования. Посещая занятия, я понемногу начала сосредотачиваться на учебе и воспитании детей. Я также посещала еженедельно христианского психолога в течение почти двух лет.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Пять лет, которые я провела, одна воспитывая детей, были очень сложными для меня и моих сыновей. Мы все скорбели о смерти моего мужа и их отца и о потере общины, к которой мы принадлежали,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то же время,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пытаясь приспособиться к новой жизни в Соединенных Штатах. Мои сыновья делали это без поддержки взрослых, кроме той поддержки, которую им была в состоянии обеспечить сильно подавленная и скорбящая мать. Мы становились частью большой университетской церкви, и это несло как преимущества, так и риски. Я глубоко благодарна одному студенту, обучавшемуся на пастора в семинарии, который проявил личный интерес к моему старшему сыну и его друзьям. Он был готов проводить с ними время и наставлять их, уча ходить со Христом. Но, как бывает со всеми студентами, этот молодой семинарист окончил университет и уехал.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Через три года после нашего несчастного случая Бог привел в мою жизнь человека, любящего Христа, который тоже один воспитывал четверых детей. Признавая трудности, связанные с объединением семерых детей в одну семью, я выбрала в качестве темы своей докторской диссертации удовлетворенность браком в семье, где супруги состоят во втором браке. Два года спустя, когда я окончила обучение на докторской программе, мы поженились и объединились в семью из девяти человек с семерыми детьми. Несмотря на трудности, мы с мужем оба верили, что сможем лучше воспитывать наших детей вместе, чем в одиночку. Мы оба стремились быть самыми лучшими родителями для всех семерых наших детей. Тем не менее, вероятно, никто из них не чувствовал, что получил все то внимание, которого ему хотелось или в котором он нуждался.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9050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Вообще говоря, дети легко приспосабливаются и являются устойчивыми. Они рождаются с врожденной способностью справляться с неизбежными жизненными трудностями. Их система реагирования на стресс развивается и созревает по мере того, как внимательные взрослые оказывают им поддержку и заботу, когда они сталкиваются с этими проблемами. Когда мать успокаивает своего расстроенного ребенка, тогда развивающийся мозг ребенка учится процессу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саморегуляции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По мере того как дети сталкиваются с растущими трудностями взросления при поддержке заботливого взрослого, их способность справляться с трудностями возрастает, и они становятся все более устойчивыми. Когда психологическая травма подавляет слаборазвитую систему реагирования ребенка на стресс, она повреждает развивающийся мозг, ограничивая способность ребенка справляться со стрессом.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0582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Последствия детской травмы впервые проявляются в школе. Более половины из тех, кто набрал в анкете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ACE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четыре балла или выше, сообщили о проблемах с обучением или поведением, по сравнению с 3% из тех, кто набрал 0 баллов.</a:t>
            </a:r>
          </a:p>
          <a:p>
            <a:r>
              <a:rPr lang="en-US" dirty="0"/>
              <a:t>  </a:t>
            </a:r>
            <a:endParaRPr lang="en-US" dirty="0">
              <a:cs typeface="Calibri"/>
            </a:endParaRPr>
          </a:p>
          <a:p>
            <a:r>
              <a:rPr lang="en-US" dirty="0" smtClean="0"/>
              <a:t>           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Некоторые семьи недостаточно здоровы или функциональны, чтобы обеспечить надлежащую поддержку своим детям. Исследование ACE показало, что многие дети воспитываются в неблагополучных семьях, в которых проявляется жестокость, пренебрежение или и то, и другое вместе. Многие дети растут в семьях с одним родителем, и многие из этих семей не имеют поддержки со стороны других заботливых взрослых.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Особенно трудны подростковые годы. Это время переходного возраста и перемен, даже для здоровых и хорошо приспособленных подростков. Многие испытывают широкий спектр сильных и часто сбивающих с толку эмоций. Если есть непроработанная или подавленная боль из прошлого, она часто проявляется в подростковом возрасте. Каждый из моих сыновей испытал это, и один за другим они начинали отыгрывать свою боль. Хотя к тому времени я уже была практикующим психологом, мне не удавалось распознать в их поведении отпечаток детской травмы. В конце концов, говорила я себе, Бог восстановил нашу жизнь. Он дал нам новую семью, новый дом и новое чувство принадлежности. Мой муж принял моих сыновей как своих собственных и любил их так, как только может любить отец. В своей собственной жизни я считала неправильным использовать боль прошлого в качестве оправдания неправильного выбора или поведения в настоящем. Только после того, как в 1998 году были опубликованы результаты исследования неблагоприятных детских переживаний, специалисты начали понимать, как ранняя детская травма влияет на развитие мозга. Прошло много лет, прежде чем эта информация стала общепринятой, и специалисты поняли связь между неблагоприятными детскими переживаниями и последующей жизнью человека. Из-за естественного желания подростка экспериментировать, это период времени, когда многие идут на различного рода рискованное поведение, для многих это включает и использование дурманящих веществ. Те, кто пережил травму и невзгоды в детстве, начинают употреблять эти вещества, чтобы они помогли им урегулировать свои эмоции, и тем самым подвергаются гораздо большему риску стать зависимыми.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6127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Чем выше мобильность в рамках любой культуры, тем больше вероятность того, что дети вырастут без поддержки взрослых, кроме как своих родителей. Мобильность и социальная дезорганизация идут рука об руку – это фактор риска, выявленный Всемирной организацией здравоохранения. Социальная поддержка необходима для здоровья и благополучия каждого человека. Надежная и доступная поддержка взрослых служит защитным фактором, поскольку дети сталкиваются с неизбежными проблемами взросления. Для того чтобы создать систему поддержки, к которой они могли бы получить доступ в случае необходимости, семьям, которые недавно сменили место жительства, требуется время и целенаправленные усилия. Многие дети не имеют достаточно регулярных контактов с бабушками и дедушками, тетями, дядями или другими заботливыми взрослыми, чтобы те могли строить с ними доверительные и поддерживающие отношения. Культуры, обладающие наибольшей мобильностью, - это также культуры, в которых наибольшее число людей живет в одиночестве. Сто лет назад одиночество было редкостью, но сегодня оно становится все более распространенным явлением во многих богатых странах мира. За последние 50 лет число одиноких в США выросло более чем вдвое. Эта реальность ставит новые задачи перед церковью, чтобы она действительно действовала, как семья Божья и тело Христово и оказывала поддержку своим членам. Нужда наиболее очевидна в кризисные времена.</a:t>
            </a:r>
          </a:p>
          <a:p>
            <a:r>
              <a:rPr lang="en-US" dirty="0"/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1029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Какую поддержку ваша церковь предлагает одиноким членам церкви, семьям с детьми, а также парам, находящимся в переходном или кризисном состоянии? Есть ли в вашей церкви программы по наставничеству и поддержке подростков и молодых людей в вашей церкви? Проявляете ли вы лично интерес к благополучию детей в вашей общине?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Члены церкви часто называют друг друга братьями и сестрами. Как мы можем относиться к этой роли более серьезно? Готовы ли мы взять на себя роль тети или дяди, бабушки и дедушки для детей и подростков, которые растут рядом с нами?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473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DINCondensedC"/>
                <a:ea typeface="+mn-ea"/>
                <a:cs typeface="DINCondensedC"/>
              </a:rPr>
              <a:t>ЦЕРКОВЬ КАК ТЕЛО ХРИСТОВО: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DINCondensedC"/>
                <a:ea typeface="+mn-ea"/>
                <a:cs typeface="DINCondensedC"/>
              </a:rPr>
              <a:t>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DINCondensedC"/>
                <a:ea typeface="+mn-ea"/>
                <a:cs typeface="DINCondensedC"/>
              </a:rPr>
              <a:t>Поддержка семей в кризисе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17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162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Беспокойство, которое больше всего занимало мои мысли и молитвы в течение месяца, проведенного в больнице, было связано с тем, где я буду жить, когда выйду из больницы. На этот вопрос не было очевидного ответа. Когда мы вернулись в Соединенные Штаты, у моей матери была начальная стадия болезни Альцгеймера, а у отца развилась серьезная проблема с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алкогобольницы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должны были вернуться к своим миссионерским обязанностям. Выйдя из больницы, я знала, что пройдет еще несколько недель, прежде чем я смогу физически заботиться о себе и своих сыновьях. Точно так же, как Бог дал масло вдове из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Сарепты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безопасное место для Мартина Лютера и верхнюю комнату для Иисуса и Его учеников, чтобы они могли разделить пасхальную трапезу, Он приготовил место для меня с моими сыновьями, чтобы мы смогли пожить в нём. Мои родственники сами служили миссионерами и вскоре после нашего выхода из и кто-то бы заботился о нас, пока я не смогу это делать сама. Еще когда мы были в больнице, нам позвонила моя подруга и предложила переехать к ней и ее семье.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Провести первые два месяца после выписки из больницы в доме моей подруги было для нас идеальным решением. Моя подруга преподавала в маленькой церковной школе. Мои сыновья каждое утро могли ездить с ней в школу и возвращаться с ней обратно после обеда. Мы каждый день вместе принимали пищу. Брат моего мужа и его жена жили неподалеку, поэтому они забирали нас по выходным. Бог предоставил нам безопасное место, чтобы мы начали исцеляться. После того, как я достаточно оправилась, чтобы быть в состоянии позаботиться о себе и своих сыновьях, я начала молиться о том, где я должна созидать дом для себя и моих мальчишек.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778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Университет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Эндрюса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назван в честь первого миссионера-адвентиста седьмого дня. В течение многих лет в кампусе Университета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Эндрюса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располагался Институт адвентистов седьмого дня Всемирной миссии. Именно здесь мы с мужем посещали Миссионерские курсы (наше полевое обучение перед выходом на миссионерское служение). Члены Мемориальной церкви пионеров в кампусе Университета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Эндрюса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молились за нашу семью, когда услышали о случившемся. После нескольких недель молитв к Богу о знамении и поисков Его руководства я позвонила директору начальной школы и рассказала ей о своем переживании по поводу адаптации моих сыновей на фоне того, что они испытали. Мое сердце было тронуто, когда эта женщина, которую я никогда не видела, сказала мне, что она молилась за меня и моих мальчиков с тех пор, как впервые услышала о нашем горе.</a:t>
            </a:r>
            <a:r>
              <a:rPr lang="ru-RU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683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Молитвы этой женщины сыграли большую роль в моем решении переехать в Университет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Эндрюса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Я была глубоко тронута тем, что незнакомая женщина за сотни миль отсюда молилась за нас. Я проделала долгое путешествие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Берриен-Спрингс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потому что верила, что найду там любящую христианскую общину, частью которой мы с сыновьями сможем стать. Когда мы приехали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Берриен-Спрингс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мое сердце было переполнено, когда я зашла в квартиру и обнаружила, что все наши кровати застелены, посуда и еда находится в шкафах, даже книги с Библейскими историями для детей стоят на книжных полках, а свежие продукты  - лежат в холодильнике. Мы приехали из Африки с чемоданами, которые для нас упаковал кто-то другой. Я переехала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Берриен-Спрингс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не имея ничего, чтобы обустроиться. Члены Мемориальной церкви пионеров и общеобразовательной школы при Университете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Эндрюса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обставили нашу квартиру. Бог через этих любящих и щедрых людей дал нам все, в чем мы нуждались. На кроватях моих сыновей даже лежали мягкие игрушки, а в шкафу висели зимние пальто для каждого из них.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498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126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Когда мы с Беверли обедали, я поделилась с ней, что мой старший сын уезжает на этой неделе в Руанду, чтобы посетить могилу своего отца. Восточно-Центральный Африканский дивизион строил медицинский колледж в Руанде и планировал назвать главное учебное здание в честь моего покойного мужа. Пол чувствовал, что у него все еще есть непрожитое горе, которое он должен переварить, прежде чем сможет свободно участвовать в праздновании того, что здание будет названо в честь его отца. Я поделилась с Беверли тем, что написала в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что он собирается поехать туда, и попросила молиться за него. Полу было восемь лет, когда его отец погиб в Руанде. Его не было с нами в машине во время аварии, но он был в машине нашего друга, ехавшей прямо перед нами. У Пола сохранились яркие воспоминания о том, как он вернулся на место аварии и обнаружил мертвого отца за рулем автомобиля. Он помнит, как искал в машине и вокруг нее пальцы ног своего младшего брата. Он помнит маленькую африканскую больницу, в которую нас перевезли. Он помнит крики, кровь и искореженный металл нашей машины.</a:t>
            </a: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090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3-м издании диагностического и статистического руководства по психическим расстройствам, используемого специалистами в области психического здоровья для диагностики проблем психического здоровья, травме было дано определение как событию, выходящему за рамки обычного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человеческого опыта. Трагическая автомобильная авария подходит под это определение. К счастью, большинство из нас никогда не попадет в серьезную автомобильную аварию, так что в этом смысле она выходит за рамки 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обычного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человеческого опыта. Тем не менее, по данным Всемирной организации здравоохранения, дорожно-транспортные происшествия ежегодно уносят жизни почти 1,3 миллиона человек во всем мире. Это означает, что где-то в мире каждые 25 секунд кто-то погибает в автомобильной аварии.</a:t>
            </a:r>
            <a:r>
              <a:rPr lang="ru-RU" dirty="0" smtClean="0">
                <a:effectLst/>
              </a:rPr>
              <a:t> </a:t>
            </a:r>
          </a:p>
          <a:p>
            <a:endParaRPr lang="ru-RU" dirty="0" smtClean="0">
              <a:effectLst/>
            </a:endParaRPr>
          </a:p>
          <a:p>
            <a:r>
              <a:rPr lang="en-US" b="1" dirty="0" smtClean="0">
                <a:effectLst/>
              </a:rPr>
              <a:t>(</a:t>
            </a:r>
            <a:r>
              <a:rPr lang="ru-RU" b="1" dirty="0" smtClean="0">
                <a:effectLst/>
              </a:rPr>
              <a:t>На</a:t>
            </a:r>
            <a:r>
              <a:rPr lang="ru-RU" b="1" baseline="0" dirty="0" smtClean="0">
                <a:effectLst/>
              </a:rPr>
              <a:t> слайде: «</a:t>
            </a:r>
            <a:r>
              <a:rPr lang="en-US" b="1" dirty="0" smtClean="0">
                <a:effectLst/>
              </a:rPr>
              <a:t>Diagnostic</a:t>
            </a:r>
            <a:r>
              <a:rPr lang="en-US" b="1" baseline="0" dirty="0" smtClean="0">
                <a:effectLst/>
              </a:rPr>
              <a:t> and statistical manual of mental disorders</a:t>
            </a:r>
            <a:r>
              <a:rPr lang="ru-RU" b="1" baseline="0" dirty="0" smtClean="0">
                <a:effectLst/>
              </a:rPr>
              <a:t>»</a:t>
            </a:r>
            <a:r>
              <a:rPr lang="en-US" b="1" baseline="0" dirty="0" smtClean="0">
                <a:effectLst/>
              </a:rPr>
              <a:t> </a:t>
            </a:r>
            <a:r>
              <a:rPr lang="ru-RU" b="1" baseline="0" dirty="0" smtClean="0">
                <a:effectLst/>
              </a:rPr>
              <a:t> - «</a:t>
            </a:r>
            <a:r>
              <a:rPr lang="ru-RU" sz="1200" b="1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</a:t>
            </a:r>
            <a:r>
              <a:rPr lang="ru-RU" b="1" u="none" dirty="0" err="1" smtClean="0"/>
              <a:t>иагностико</a:t>
            </a:r>
            <a:r>
              <a:rPr lang="ru-RU" b="1" u="none" dirty="0" smtClean="0"/>
              <a:t>-статистическое руководство по психическим расстройствам»</a:t>
            </a:r>
            <a:r>
              <a:rPr lang="en-US" b="1" dirty="0" smtClean="0">
                <a:effectLst/>
              </a:rPr>
              <a:t>)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869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58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44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60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714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166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529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13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990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6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93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859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92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13.jpe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16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hyperlink" Target="https://ourworldindata.org/living-alone" TargetMode="External"/><Relationship Id="rId5" Type="http://schemas.openxmlformats.org/officeDocument/2006/relationships/hyperlink" Target="https://acestoohigh.com/2012/10/03/the-adverse-childhood-experiences-study-the-largest-most-important-public-health-study-you-never-heard-of-began-in-an-obesity-clinic/" TargetMode="External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8.jpg"/><Relationship Id="rId5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54" y="2190"/>
            <a:ext cx="9145508" cy="68536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71370" y="1466966"/>
            <a:ext cx="6475288" cy="3280136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r">
              <a:lnSpc>
                <a:spcPct val="90000"/>
              </a:lnSpc>
            </a:pPr>
            <a:r>
              <a:rPr lang="ru-RU" sz="5400" b="1" dirty="0">
                <a:solidFill>
                  <a:schemeClr val="bg1"/>
                </a:solidFill>
                <a:latin typeface="Impact"/>
                <a:cs typeface="Impact"/>
              </a:rPr>
              <a:t>Церковь как тело Христово:</a:t>
            </a:r>
          </a:p>
          <a:p>
            <a:pPr algn="r"/>
            <a:endParaRPr lang="en-US" sz="2400" b="1" i="1" dirty="0" smtClean="0">
              <a:solidFill>
                <a:schemeClr val="bg1"/>
              </a:solidFill>
              <a:latin typeface="Avenir Next Condensed" panose="020B0506020202020204" pitchFamily="34" charset="0"/>
            </a:endParaRPr>
          </a:p>
          <a:p>
            <a:pPr algn="r"/>
            <a:r>
              <a:rPr lang="ru-RU" sz="2400" b="1" i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Поддержка </a:t>
            </a:r>
            <a:r>
              <a:rPr lang="ru-RU" sz="2400" b="1" i="1" dirty="0">
                <a:solidFill>
                  <a:schemeClr val="bg1"/>
                </a:solidFill>
                <a:latin typeface="Avenir Next Condensed" panose="020B0506020202020204" pitchFamily="34" charset="0"/>
              </a:rPr>
              <a:t>семей в </a:t>
            </a:r>
            <a:r>
              <a:rPr lang="ru-RU" sz="2400" b="1" i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кризисе</a:t>
            </a:r>
            <a:endParaRPr lang="ru-RU" sz="2400" b="1" i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160" y="5778114"/>
            <a:ext cx="7543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АВТОР:</a:t>
            </a:r>
          </a:p>
          <a:p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Л.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 </a:t>
            </a:r>
            <a:r>
              <a:rPr lang="ru-RU" sz="1200" dirty="0" smtClean="0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Энн </a:t>
            </a:r>
            <a:r>
              <a:rPr lang="ru-RU" sz="1200" dirty="0" err="1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Хэмел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, доктор философии, доктор служения, является психологом команды Международной службы поддержки сотрудников, Генеральная конференция Церкви адвентистов седьмого дня, </a:t>
            </a:r>
            <a:r>
              <a:rPr lang="ru-RU" sz="1200" dirty="0" err="1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Берриен-Спрингз</a:t>
            </a: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, Мичиган, США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32" y="4964701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pc="50" dirty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Представлено:</a:t>
            </a:r>
            <a:r>
              <a:rPr lang="en-US" spc="50" dirty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 (</a:t>
            </a:r>
            <a:r>
              <a:rPr lang="ru-RU" spc="50" dirty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имя спикера</a:t>
            </a:r>
            <a:r>
              <a:rPr lang="en-US" spc="50" dirty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34015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4460239" y="1564696"/>
            <a:ext cx="3646027" cy="3422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buClr>
                <a:srgbClr val="E18F39"/>
              </a:buClr>
            </a:pPr>
            <a:r>
              <a:rPr lang="ru-RU" sz="3600" b="1" i="1" dirty="0" smtClean="0">
                <a:latin typeface="Avenir Next Condensed" panose="020B0506020202020204" pitchFamily="34" charset="0"/>
              </a:rPr>
              <a:t>«</a:t>
            </a:r>
            <a:r>
              <a:rPr lang="en-US" sz="3600" b="1" i="1" dirty="0" smtClean="0">
                <a:latin typeface="Avenir Next Condensed" panose="020B0506020202020204" pitchFamily="34" charset="0"/>
              </a:rPr>
              <a:t>…</a:t>
            </a:r>
            <a:r>
              <a:rPr lang="ru-RU" sz="3600" b="1" i="1" dirty="0">
                <a:latin typeface="Avenir Next Condensed" panose="020B0506020202020204" pitchFamily="34" charset="0"/>
              </a:rPr>
              <a:t>событие, выходящее </a:t>
            </a:r>
            <a:r>
              <a:rPr lang="en-US" sz="3600" b="1" i="1" dirty="0" smtClean="0">
                <a:latin typeface="Avenir Next Condensed" panose="020B0506020202020204" pitchFamily="34" charset="0"/>
              </a:rPr>
              <a:t/>
            </a:r>
            <a:br>
              <a:rPr lang="en-US" sz="3600" b="1" i="1" dirty="0" smtClean="0">
                <a:latin typeface="Avenir Next Condensed" panose="020B0506020202020204" pitchFamily="34" charset="0"/>
              </a:rPr>
            </a:br>
            <a:r>
              <a:rPr lang="ru-RU" sz="3600" b="1" i="1" dirty="0" smtClean="0">
                <a:latin typeface="Avenir Next Condensed" panose="020B0506020202020204" pitchFamily="34" charset="0"/>
              </a:rPr>
              <a:t>за </a:t>
            </a:r>
            <a:r>
              <a:rPr lang="ru-RU" sz="3600" b="1" i="1" dirty="0">
                <a:latin typeface="Avenir Next Condensed" panose="020B0506020202020204" pitchFamily="34" charset="0"/>
              </a:rPr>
              <a:t>рамки обычного человеческого </a:t>
            </a:r>
            <a:r>
              <a:rPr lang="ru-RU" sz="3600" b="1" i="1" dirty="0" smtClean="0">
                <a:latin typeface="Avenir Next Condensed" panose="020B0506020202020204" pitchFamily="34" charset="0"/>
              </a:rPr>
              <a:t>опыта»</a:t>
            </a:r>
            <a:r>
              <a:rPr lang="en-US" sz="3600" b="1" i="1" dirty="0" smtClean="0">
                <a:latin typeface="Avenir Next Condensed" panose="020B0506020202020204" pitchFamily="34" charset="0"/>
              </a:rPr>
              <a:t> </a:t>
            </a:r>
            <a:endParaRPr lang="en-US" sz="3600" b="1" i="1" dirty="0">
              <a:latin typeface="Avenir Next Condensed" panose="020B0506020202020204" pitchFamily="34" charset="0"/>
            </a:endParaRPr>
          </a:p>
          <a:p>
            <a:pPr>
              <a:lnSpc>
                <a:spcPct val="150000"/>
              </a:lnSpc>
              <a:buClr>
                <a:srgbClr val="E18F39"/>
              </a:buClr>
            </a:pPr>
            <a:endParaRPr lang="en-US" sz="2400" dirty="0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xmlns="" id="{CBBEEC16-B645-FA4B-BE65-4DFFA876A3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010" y="1266848"/>
            <a:ext cx="3287028" cy="467301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867101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6281" y="-794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E0CE529-1C45-F548-AE8A-BB4457328103}"/>
              </a:ext>
            </a:extLst>
          </p:cNvPr>
          <p:cNvSpPr txBox="1"/>
          <p:nvPr/>
        </p:nvSpPr>
        <p:spPr>
          <a:xfrm>
            <a:off x="869559" y="-1679859"/>
            <a:ext cx="6750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>
                <a:solidFill>
                  <a:schemeClr val="bg1"/>
                </a:solidFill>
                <a:latin typeface="Avenir Next Condensed" panose="020B0506020202020204" pitchFamily="34" charset="0"/>
              </a:rPr>
              <a:t>Supporting Families in Crisis</a:t>
            </a:r>
            <a:endParaRPr lang="en-US" sz="1400" i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pic>
        <p:nvPicPr>
          <p:cNvPr id="6" name="Picture 5" descr="A picture containing indoor, dog, laying, man&#10;&#10;Description automatically generated">
            <a:extLst>
              <a:ext uri="{FF2B5EF4-FFF2-40B4-BE49-F238E27FC236}">
                <a16:creationId xmlns:a16="http://schemas.microsoft.com/office/drawing/2014/main" xmlns="" id="{16DC40DB-A4F3-114A-B647-D15AF19216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59" y="1271752"/>
            <a:ext cx="7386743" cy="4757408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9" name="Rectangle 8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524934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846343" y="1281374"/>
            <a:ext cx="7451314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E18F39"/>
              </a:buClr>
            </a:pPr>
            <a:r>
              <a:rPr lang="ru-RU" sz="3200" dirty="0">
                <a:latin typeface="DINCondensedC"/>
                <a:cs typeface="DINCondensedC"/>
              </a:rPr>
              <a:t>Распространённость ПТСР у лиц с травмой </a:t>
            </a:r>
            <a:endParaRPr lang="en-US" sz="2400" dirty="0">
              <a:latin typeface="DINCondensedC"/>
              <a:cs typeface="DINCondensedC"/>
            </a:endParaRP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xmlns="" id="{9DE16B7C-CBEA-654A-80FB-EEE012F05D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0328" y="2164429"/>
            <a:ext cx="6252210" cy="381021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29688472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4691" y="0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766713" y="1818697"/>
            <a:ext cx="7451314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dirty="0">
                <a:solidFill>
                  <a:srgbClr val="FFC000"/>
                </a:solidFill>
              </a:rPr>
              <a:t>					  </a:t>
            </a:r>
            <a:r>
              <a:rPr lang="ru-RU" sz="4400" b="1" dirty="0" smtClean="0">
                <a:solidFill>
                  <a:srgbClr val="FFC000"/>
                </a:solidFill>
                <a:latin typeface="Avenir Next Condensed" panose="020B0506020202020204" pitchFamily="34" charset="0"/>
              </a:rPr>
              <a:t>Н</a:t>
            </a:r>
            <a:r>
              <a:rPr lang="ru-RU" sz="4400" dirty="0" smtClean="0">
                <a:latin typeface="Avenir Next Condensed" panose="020B0506020202020204" pitchFamily="34" charset="0"/>
              </a:rPr>
              <a:t>еблагоприятные</a:t>
            </a:r>
            <a:endParaRPr lang="en-US" sz="4400" dirty="0">
              <a:latin typeface="Avenir Next Condensed" panose="020B0506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4400" b="1" dirty="0">
                <a:solidFill>
                  <a:srgbClr val="FFC000"/>
                </a:solidFill>
                <a:latin typeface="Avenir Next Condensed" panose="020B0506020202020204" pitchFamily="34" charset="0"/>
              </a:rPr>
              <a:t>					  </a:t>
            </a:r>
            <a:r>
              <a:rPr lang="ru-RU" sz="4400" b="1" dirty="0" smtClean="0">
                <a:solidFill>
                  <a:srgbClr val="FFC000"/>
                </a:solidFill>
                <a:latin typeface="Avenir Next Condensed" panose="020B0506020202020204" pitchFamily="34" charset="0"/>
              </a:rPr>
              <a:t>О</a:t>
            </a:r>
            <a:r>
              <a:rPr lang="ru-RU" sz="4400" dirty="0" smtClean="0">
                <a:latin typeface="Avenir Next Condensed" panose="020B0506020202020204" pitchFamily="34" charset="0"/>
              </a:rPr>
              <a:t>пыты</a:t>
            </a:r>
            <a:r>
              <a:rPr lang="en-US" sz="4400" dirty="0" smtClean="0">
                <a:latin typeface="Avenir Next Condensed" panose="020B0506020202020204" pitchFamily="34" charset="0"/>
              </a:rPr>
              <a:t> </a:t>
            </a:r>
            <a:endParaRPr lang="en-US" sz="4400" dirty="0">
              <a:latin typeface="Avenir Next Condensed" panose="020B0506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4400" b="1" dirty="0">
                <a:solidFill>
                  <a:srgbClr val="FFC000"/>
                </a:solidFill>
                <a:latin typeface="Avenir Next Condensed" panose="020B0506020202020204" pitchFamily="34" charset="0"/>
              </a:rPr>
              <a:t>					  </a:t>
            </a:r>
            <a:r>
              <a:rPr lang="ru-RU" sz="4400" b="1" dirty="0" smtClean="0">
                <a:solidFill>
                  <a:srgbClr val="FFC000"/>
                </a:solidFill>
                <a:latin typeface="Avenir Next Condensed" panose="020B0506020202020204" pitchFamily="34" charset="0"/>
              </a:rPr>
              <a:t>Д</a:t>
            </a:r>
            <a:r>
              <a:rPr lang="ru-RU" sz="4400" dirty="0" smtClean="0">
                <a:latin typeface="Avenir Next Condensed" panose="020B0506020202020204" pitchFamily="34" charset="0"/>
              </a:rPr>
              <a:t>етства</a:t>
            </a:r>
            <a:endParaRPr lang="en-US" sz="4400" dirty="0">
              <a:latin typeface="Avenir Next Condensed" panose="020B0506020202020204" pitchFamily="34" charset="0"/>
            </a:endParaRPr>
          </a:p>
          <a:p>
            <a:pPr>
              <a:lnSpc>
                <a:spcPct val="150000"/>
              </a:lnSpc>
              <a:buClr>
                <a:srgbClr val="E18F39"/>
              </a:buClr>
            </a:pPr>
            <a:endParaRPr lang="en-US" sz="2400" dirty="0"/>
          </a:p>
        </p:txBody>
      </p:sp>
      <p:pic>
        <p:nvPicPr>
          <p:cNvPr id="6" name="Picture 5" descr="A picture containing person, sitting, young, boy&#10;&#10;Description automatically generated">
            <a:extLst>
              <a:ext uri="{FF2B5EF4-FFF2-40B4-BE49-F238E27FC236}">
                <a16:creationId xmlns:a16="http://schemas.microsoft.com/office/drawing/2014/main" xmlns="" id="{8E66D571-CC3A-5344-B848-9DF9FF1971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5" t="1" r="39071" b="-2"/>
          <a:stretch/>
        </p:blipFill>
        <p:spPr>
          <a:xfrm>
            <a:off x="658544" y="1512404"/>
            <a:ext cx="2314380" cy="3270611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9" name="Picture 8" descr="A person wearing a white shirt&#10;&#10;Description automatically generated">
            <a:extLst>
              <a:ext uri="{FF2B5EF4-FFF2-40B4-BE49-F238E27FC236}">
                <a16:creationId xmlns:a16="http://schemas.microsoft.com/office/drawing/2014/main" xmlns="" id="{EE5DCC38-84B9-404B-928C-7EC7F7C55C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812" y="3020712"/>
            <a:ext cx="4069858" cy="271323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5C95028-EBC7-6648-8238-10CF419CFE07}"/>
              </a:ext>
            </a:extLst>
          </p:cNvPr>
          <p:cNvSpPr/>
          <p:nvPr/>
        </p:nvSpPr>
        <p:spPr>
          <a:xfrm>
            <a:off x="4867511" y="5730378"/>
            <a:ext cx="3198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venir Next Condensed" panose="020B0506020202020204" pitchFamily="34" charset="0"/>
              </a:rPr>
              <a:t>Винсент </a:t>
            </a:r>
            <a:r>
              <a:rPr lang="ru-RU" dirty="0" err="1" smtClean="0">
                <a:latin typeface="Avenir Next Condensed" panose="020B0506020202020204" pitchFamily="34" charset="0"/>
              </a:rPr>
              <a:t>Фелитти</a:t>
            </a:r>
            <a:r>
              <a:rPr lang="en-US" dirty="0" smtClean="0">
                <a:latin typeface="Avenir Next Condensed" panose="020B0506020202020204" pitchFamily="34" charset="0"/>
              </a:rPr>
              <a:t>, </a:t>
            </a:r>
            <a:r>
              <a:rPr lang="ru-RU" dirty="0" err="1" smtClean="0">
                <a:latin typeface="Avenir Next Condensed" panose="020B0506020202020204" pitchFamily="34" charset="0"/>
              </a:rPr>
              <a:t>Мерилэнд</a:t>
            </a:r>
            <a:endParaRPr lang="en-US" dirty="0">
              <a:latin typeface="Avenir Next Condensed" panose="020B0506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78772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1CDBFC0-D36F-F445-A205-638899409F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9646" y="2601241"/>
            <a:ext cx="6504708" cy="28263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846343" y="1281374"/>
            <a:ext cx="7451314" cy="789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E18F39"/>
              </a:buClr>
            </a:pPr>
            <a:r>
              <a:rPr lang="ru-RU" sz="3200" dirty="0">
                <a:latin typeface="DINCondensedC"/>
                <a:cs typeface="DINCondensedC"/>
              </a:rPr>
              <a:t>Распространённость ПТСР у лиц с травмой </a:t>
            </a:r>
            <a:endParaRPr lang="en-US" sz="2400" dirty="0">
              <a:latin typeface="DINCondensedC"/>
              <a:cs typeface="DINCondensedC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46960" y="5080000"/>
            <a:ext cx="2824480" cy="21336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286000" y="5039360"/>
            <a:ext cx="3616960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dirty="0">
                <a:solidFill>
                  <a:srgbClr val="7F7F7F"/>
                </a:solidFill>
                <a:latin typeface="Avenir Next Condensed" panose="020B0506020202020204" pitchFamily="34" charset="0"/>
              </a:rPr>
              <a:t>Число н</a:t>
            </a:r>
            <a:r>
              <a:rPr lang="ru-RU" sz="1200" dirty="0" smtClean="0">
                <a:solidFill>
                  <a:srgbClr val="7F7F7F"/>
                </a:solidFill>
                <a:latin typeface="Avenir Next Condensed" panose="020B0506020202020204" pitchFamily="34" charset="0"/>
              </a:rPr>
              <a:t>еблагоприятных </a:t>
            </a:r>
            <a:r>
              <a:rPr lang="ru-RU" sz="1200" dirty="0">
                <a:solidFill>
                  <a:srgbClr val="7F7F7F"/>
                </a:solidFill>
                <a:latin typeface="Avenir Next Condensed" panose="020B0506020202020204" pitchFamily="34" charset="0"/>
              </a:rPr>
              <a:t>опытов </a:t>
            </a:r>
            <a:r>
              <a:rPr lang="ru-RU" sz="1200" dirty="0" smtClean="0">
                <a:solidFill>
                  <a:srgbClr val="7F7F7F"/>
                </a:solidFill>
                <a:latin typeface="Avenir Next Condensed" panose="020B0506020202020204" pitchFamily="34" charset="0"/>
              </a:rPr>
              <a:t>детства</a:t>
            </a:r>
            <a:endParaRPr lang="en-US" sz="1200" dirty="0">
              <a:solidFill>
                <a:srgbClr val="7F7F7F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785360" y="4836161"/>
            <a:ext cx="1574800" cy="24383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267200" y="4805681"/>
            <a:ext cx="1717040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dirty="0" smtClean="0">
                <a:solidFill>
                  <a:srgbClr val="7F7F7F"/>
                </a:solidFill>
                <a:latin typeface="Avenir Next Condensed" panose="020B0506020202020204" pitchFamily="34" charset="0"/>
              </a:rPr>
              <a:t>или более</a:t>
            </a:r>
            <a:endParaRPr lang="en-US" sz="1200" dirty="0">
              <a:solidFill>
                <a:srgbClr val="7F7F7F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 flipH="1">
            <a:off x="1459226" y="3056827"/>
            <a:ext cx="230617" cy="194189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 rot="16200000">
            <a:off x="179208" y="3769499"/>
            <a:ext cx="271511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>
                    <a:lumMod val="50000"/>
                  </a:schemeClr>
                </a:solidFill>
                <a:latin typeface="Avenir Next Condensed" panose="020B0506020202020204" pitchFamily="34" charset="0"/>
              </a:rPr>
              <a:t>Процент участников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26308731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1247469" y="1829359"/>
            <a:ext cx="664881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dirty="0">
                <a:solidFill>
                  <a:srgbClr val="FFC000"/>
                </a:solidFill>
              </a:rPr>
              <a:t>				</a:t>
            </a:r>
            <a:r>
              <a:rPr lang="ru-RU" sz="4000" b="1" dirty="0" smtClean="0">
                <a:solidFill>
                  <a:srgbClr val="FFC000"/>
                </a:solidFill>
                <a:latin typeface="Avenir Next Condensed" panose="020B0506020202020204" pitchFamily="34" charset="0"/>
              </a:rPr>
              <a:t>В</a:t>
            </a:r>
            <a:r>
              <a:rPr lang="ru-RU" sz="4000" dirty="0" smtClean="0">
                <a:latin typeface="Avenir Next Condensed" panose="020B0506020202020204" pitchFamily="34" charset="0"/>
              </a:rPr>
              <a:t>семирная </a:t>
            </a:r>
            <a:endParaRPr lang="en-US" sz="4000" dirty="0">
              <a:latin typeface="Avenir Next Condensed" panose="020B0506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4000" b="1" dirty="0">
                <a:solidFill>
                  <a:srgbClr val="FFC000"/>
                </a:solidFill>
                <a:latin typeface="Avenir Next Condensed" panose="020B0506020202020204" pitchFamily="34" charset="0"/>
              </a:rPr>
              <a:t>				</a:t>
            </a:r>
            <a:r>
              <a:rPr lang="ru-RU" sz="4000" b="1" dirty="0" smtClean="0">
                <a:solidFill>
                  <a:srgbClr val="FFC000"/>
                </a:solidFill>
                <a:latin typeface="Avenir Next Condensed" panose="020B0506020202020204" pitchFamily="34" charset="0"/>
              </a:rPr>
              <a:t>О</a:t>
            </a:r>
            <a:r>
              <a:rPr lang="ru-RU" sz="4000" dirty="0" smtClean="0">
                <a:latin typeface="Avenir Next Condensed" panose="020B0506020202020204" pitchFamily="34" charset="0"/>
              </a:rPr>
              <a:t>рганизация</a:t>
            </a:r>
            <a:r>
              <a:rPr lang="en-US" sz="4000" dirty="0" smtClean="0">
                <a:latin typeface="Avenir Next Condensed" panose="020B0506020202020204" pitchFamily="34" charset="0"/>
              </a:rPr>
              <a:t> </a:t>
            </a:r>
            <a:endParaRPr lang="en-US" sz="4000" dirty="0">
              <a:latin typeface="Avenir Next Condensed" panose="020B0506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4000" b="1" dirty="0">
                <a:solidFill>
                  <a:srgbClr val="FFC000"/>
                </a:solidFill>
                <a:latin typeface="Avenir Next Condensed" panose="020B0506020202020204" pitchFamily="34" charset="0"/>
              </a:rPr>
              <a:t>				</a:t>
            </a:r>
            <a:r>
              <a:rPr lang="ru-RU" sz="4000" b="1" dirty="0" smtClean="0">
                <a:solidFill>
                  <a:srgbClr val="FFC000"/>
                </a:solidFill>
                <a:latin typeface="Avenir Next Condensed" panose="020B0506020202020204" pitchFamily="34" charset="0"/>
              </a:rPr>
              <a:t>З</a:t>
            </a:r>
            <a:r>
              <a:rPr lang="ru-RU" sz="4000" dirty="0" smtClean="0">
                <a:latin typeface="Avenir Next Condensed" panose="020B0506020202020204" pitchFamily="34" charset="0"/>
              </a:rPr>
              <a:t>дравоохранения</a:t>
            </a:r>
            <a:endParaRPr lang="en-US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BB2F7AA-784E-472E-A015-628D5C9C4A18}"/>
              </a:ext>
            </a:extLst>
          </p:cNvPr>
          <p:cNvSpPr txBox="1"/>
          <p:nvPr/>
        </p:nvSpPr>
        <p:spPr>
          <a:xfrm>
            <a:off x="1246516" y="4546121"/>
            <a:ext cx="6646654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/>
              <a:t>Кроме влияния травмы на раннее развитие мозга Всемирная организация здравоохранения определила, что социальные нарушения являются самым большим фактором риска для психического здоровья людей всех возрастов. 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381801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pic>
        <p:nvPicPr>
          <p:cNvPr id="9" name="Picture 8" descr="A person sitting on a table&#10;&#10;Description automatically generated">
            <a:extLst>
              <a:ext uri="{FF2B5EF4-FFF2-40B4-BE49-F238E27FC236}">
                <a16:creationId xmlns:a16="http://schemas.microsoft.com/office/drawing/2014/main" xmlns="" id="{81450D73-38C6-6A4B-AD07-8C458D7C5B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620" y="1397265"/>
            <a:ext cx="6480048" cy="4320032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6" name="Rectangle 5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38800859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xmlns="" id="{241B3B1B-BD2A-3A44-A102-500895062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431568"/>
              </p:ext>
            </p:extLst>
          </p:nvPr>
        </p:nvGraphicFramePr>
        <p:xfrm>
          <a:off x="590755" y="1867114"/>
          <a:ext cx="6837462" cy="35380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9260">
                  <a:extLst>
                    <a:ext uri="{9D8B030D-6E8A-4147-A177-3AD203B41FA5}">
                      <a16:colId xmlns:a16="http://schemas.microsoft.com/office/drawing/2014/main" xmlns="" val="3831044374"/>
                    </a:ext>
                  </a:extLst>
                </a:gridCol>
                <a:gridCol w="3178202">
                  <a:extLst>
                    <a:ext uri="{9D8B030D-6E8A-4147-A177-3AD203B41FA5}">
                      <a16:colId xmlns:a16="http://schemas.microsoft.com/office/drawing/2014/main" xmlns="" val="2322876051"/>
                    </a:ext>
                  </a:extLst>
                </a:gridCol>
              </a:tblGrid>
              <a:tr h="1317343"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3200" dirty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  <a:t> </a:t>
                      </a:r>
                      <a:r>
                        <a:rPr lang="ru-RU" sz="320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  <a:t>Воздействие</a:t>
                      </a:r>
                      <a:br>
                        <a:rPr lang="ru-RU" sz="320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</a:br>
                      <a:r>
                        <a:rPr lang="ru-RU" sz="320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  <a:t>на ребёнка</a:t>
                      </a:r>
                      <a:endParaRPr lang="en-US" sz="3200" dirty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en-US" sz="800" b="1" kern="1200" dirty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1400" b="1" kern="1200" dirty="0" smtClean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ru-RU" sz="3200" b="1" kern="120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  <a:ea typeface="+mn-ea"/>
                          <a:cs typeface="+mn-cs"/>
                        </a:rPr>
                        <a:t>Тип</a:t>
                      </a:r>
                      <a:endParaRPr lang="en-US" sz="3200" b="1" kern="1200" dirty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0413370"/>
                  </a:ext>
                </a:extLst>
              </a:tr>
              <a:tr h="2220663">
                <a:tc>
                  <a:txBody>
                    <a:bodyPr/>
                    <a:lstStyle/>
                    <a:p>
                      <a:r>
                        <a:rPr lang="en-US" sz="3200" b="1" dirty="0">
                          <a:latin typeface="Avenir Next Condensed" panose="020B0506020202020204" pitchFamily="34" charset="0"/>
                        </a:rPr>
                        <a:t> </a:t>
                      </a:r>
                      <a:r>
                        <a:rPr lang="ru-RU" sz="3200" b="1" dirty="0" smtClean="0">
                          <a:latin typeface="Avenir Next Condensed" panose="020B0506020202020204" pitchFamily="34" charset="0"/>
                        </a:rPr>
                        <a:t>         Насилие</a:t>
                      </a:r>
                      <a:endParaRPr lang="en-US" sz="3200" b="1" dirty="0">
                        <a:solidFill>
                          <a:schemeClr val="tx1"/>
                        </a:solidFill>
                        <a:latin typeface="Avenir Next Condensed" panose="020B0506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1500" indent="-349250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600" dirty="0" smtClean="0">
                          <a:latin typeface="Avenir Next Condensed" panose="020B0506020202020204" pitchFamily="34" charset="0"/>
                        </a:rPr>
                        <a:t>Физическое</a:t>
                      </a:r>
                      <a:endParaRPr lang="en-US" sz="2600" dirty="0">
                        <a:latin typeface="Avenir Next Condensed" panose="020B0506020202020204" pitchFamily="34" charset="0"/>
                      </a:endParaRPr>
                    </a:p>
                    <a:p>
                      <a:pPr marL="571500" indent="-349250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600" dirty="0" smtClean="0">
                          <a:latin typeface="Avenir Next Condensed" panose="020B0506020202020204" pitchFamily="34" charset="0"/>
                        </a:rPr>
                        <a:t>Словесное/психическое</a:t>
                      </a:r>
                      <a:endParaRPr lang="en-US" sz="2600" dirty="0">
                        <a:latin typeface="Avenir Next Condensed" panose="020B0506020202020204" pitchFamily="34" charset="0"/>
                      </a:endParaRPr>
                    </a:p>
                    <a:p>
                      <a:pPr marL="571500" indent="-349250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600" dirty="0" smtClean="0">
                          <a:latin typeface="Avenir Next Condensed" panose="020B0506020202020204" pitchFamily="34" charset="0"/>
                        </a:rPr>
                        <a:t>Сексуальное</a:t>
                      </a:r>
                      <a:endParaRPr lang="en-US" sz="2600" dirty="0">
                        <a:solidFill>
                          <a:srgbClr val="424B51"/>
                        </a:solidFill>
                        <a:latin typeface="Avenir Next Condensed" panose="020B0506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7027320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1247119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8410" y="0"/>
            <a:ext cx="9152410" cy="6858794"/>
          </a:xfrm>
          <a:prstGeom prst="rect">
            <a:avLst/>
          </a:prstGeom>
        </p:spPr>
      </p:pic>
      <p:graphicFrame>
        <p:nvGraphicFramePr>
          <p:cNvPr id="9" name="Table 2">
            <a:extLst>
              <a:ext uri="{FF2B5EF4-FFF2-40B4-BE49-F238E27FC236}">
                <a16:creationId xmlns:a16="http://schemas.microsoft.com/office/drawing/2014/main" xmlns="" id="{5B86D642-7745-E642-A7D2-0FA96CEB40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579540"/>
              </p:ext>
            </p:extLst>
          </p:nvPr>
        </p:nvGraphicFramePr>
        <p:xfrm>
          <a:off x="802640" y="1402623"/>
          <a:ext cx="6206635" cy="4337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57469">
                  <a:extLst>
                    <a:ext uri="{9D8B030D-6E8A-4147-A177-3AD203B41FA5}">
                      <a16:colId xmlns:a16="http://schemas.microsoft.com/office/drawing/2014/main" xmlns="" val="3831044374"/>
                    </a:ext>
                  </a:extLst>
                </a:gridCol>
                <a:gridCol w="2949166">
                  <a:extLst>
                    <a:ext uri="{9D8B030D-6E8A-4147-A177-3AD203B41FA5}">
                      <a16:colId xmlns:a16="http://schemas.microsoft.com/office/drawing/2014/main" xmlns="" val="2322876051"/>
                    </a:ext>
                  </a:extLst>
                </a:gridCol>
              </a:tblGrid>
              <a:tr h="724896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  <a:t> </a:t>
                      </a:r>
                      <a:endParaRPr lang="ru-RU" sz="800" dirty="0" smtClean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</a:endParaRP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  <a:t>Воздействие</a:t>
                      </a:r>
                      <a:br>
                        <a:rPr lang="ru-RU" sz="280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</a:br>
                      <a:r>
                        <a:rPr lang="ru-RU" sz="280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  <a:t>на ребёнка</a:t>
                      </a:r>
                    </a:p>
                    <a:p>
                      <a:pPr algn="ctr">
                        <a:lnSpc>
                          <a:spcPct val="8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endParaRPr lang="en-US" sz="1100" dirty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en-US" sz="700" b="1" kern="1200" dirty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ru-RU" sz="2800" b="1" kern="1200" dirty="0" smtClean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ru-RU" sz="2800" b="1" kern="120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  <a:ea typeface="+mn-ea"/>
                          <a:cs typeface="+mn-cs"/>
                        </a:rPr>
                        <a:t>Тип</a:t>
                      </a:r>
                      <a:endParaRPr lang="en-US" sz="2800" b="1" kern="1200" dirty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0413370"/>
                  </a:ext>
                </a:extLst>
              </a:tr>
              <a:tr h="15896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>
                          <a:latin typeface="Avenir Next Condensed" panose="020B0506020202020204" pitchFamily="34" charset="0"/>
                        </a:rPr>
                        <a:t> </a:t>
                      </a:r>
                      <a:r>
                        <a:rPr lang="ru-RU" sz="2800" b="1" dirty="0" smtClean="0">
                          <a:latin typeface="Avenir Next Condensed" panose="020B0506020202020204" pitchFamily="34" charset="0"/>
                        </a:rPr>
                        <a:t>     </a:t>
                      </a:r>
                      <a:r>
                        <a:rPr lang="ru-RU" sz="2800" b="1" kern="1200" dirty="0" smtClean="0">
                          <a:solidFill>
                            <a:schemeClr val="dk1"/>
                          </a:solidFill>
                          <a:effectLst/>
                          <a:latin typeface="DINCondensedC"/>
                          <a:ea typeface="+mn-ea"/>
                          <a:cs typeface="DINCondensedC"/>
                        </a:rPr>
                        <a:t>Насилие</a:t>
                      </a:r>
                      <a:endParaRPr lang="en-US" sz="2400" b="1" kern="1200" dirty="0">
                        <a:solidFill>
                          <a:schemeClr val="tx1"/>
                        </a:solidFill>
                        <a:latin typeface="Avenir Next Condensed" panose="020B0506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1500" indent="-349250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latin typeface="Avenir Next Condensed" panose="020B0506020202020204" pitchFamily="34" charset="0"/>
                        </a:rPr>
                        <a:t>Физическое</a:t>
                      </a:r>
                      <a:endParaRPr lang="en-US" sz="2000" dirty="0" smtClean="0">
                        <a:latin typeface="Avenir Next Condensed" panose="020B0506020202020204" pitchFamily="34" charset="0"/>
                      </a:endParaRPr>
                    </a:p>
                    <a:p>
                      <a:pPr marL="571500" indent="-349250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latin typeface="Avenir Next Condensed" panose="020B0506020202020204" pitchFamily="34" charset="0"/>
                        </a:rPr>
                        <a:t>Словесное/психическое</a:t>
                      </a:r>
                      <a:endParaRPr lang="en-US" sz="2000" dirty="0" smtClean="0">
                        <a:latin typeface="Avenir Next Condensed" panose="020B0506020202020204" pitchFamily="34" charset="0"/>
                      </a:endParaRPr>
                    </a:p>
                    <a:p>
                      <a:pPr marL="571500" indent="-349250">
                        <a:lnSpc>
                          <a:spcPct val="8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 smtClean="0">
                          <a:latin typeface="Avenir Next Condensed" panose="020B0506020202020204" pitchFamily="34" charset="0"/>
                        </a:rPr>
                        <a:t>Сексуальное</a:t>
                      </a:r>
                      <a:endParaRPr lang="en-US" sz="2000" dirty="0">
                        <a:solidFill>
                          <a:srgbClr val="424B51"/>
                        </a:solidFill>
                        <a:latin typeface="Avenir Next Condensed" panose="020B0506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7027320"/>
                  </a:ext>
                </a:extLst>
              </a:tr>
              <a:tr h="11124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kern="1200" dirty="0">
                          <a:latin typeface="Avenir Next Condensed" panose="020B0506020202020204" pitchFamily="34" charset="0"/>
                        </a:rPr>
                        <a:t> </a:t>
                      </a:r>
                      <a:r>
                        <a:rPr lang="ru-RU" sz="2800" b="1" kern="1200" dirty="0" smtClean="0">
                          <a:latin typeface="Avenir Next Condensed" panose="020B0506020202020204" pitchFamily="34" charset="0"/>
                        </a:rPr>
                        <a:t>     </a:t>
                      </a:r>
                      <a:r>
                        <a:rPr lang="ru-RU" sz="3200" b="1" kern="1200" dirty="0" smtClean="0">
                          <a:solidFill>
                            <a:schemeClr val="dk1"/>
                          </a:solidFill>
                          <a:effectLst/>
                          <a:latin typeface="DINCondensedC"/>
                          <a:ea typeface="+mn-ea"/>
                          <a:cs typeface="DINCondensedC"/>
                        </a:rPr>
                        <a:t>Пренебрежение</a:t>
                      </a:r>
                      <a:endParaRPr lang="en-US" sz="2800" b="1" kern="1200" dirty="0">
                        <a:solidFill>
                          <a:schemeClr val="tx1"/>
                        </a:solidFill>
                        <a:latin typeface="Avenir Next Condensed" panose="020B0506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1500" indent="-3492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2000" kern="1200" baseline="0" dirty="0" smtClean="0">
                          <a:latin typeface="Avenir Next Condensed" panose="020B0506020202020204" pitchFamily="34" charset="0"/>
                        </a:rPr>
                        <a:t>Физическое</a:t>
                      </a:r>
                      <a:endParaRPr lang="en-US" sz="2000" kern="1200" dirty="0">
                        <a:latin typeface="Avenir Next Condensed" panose="020B0506020202020204" pitchFamily="34" charset="0"/>
                      </a:endParaRPr>
                    </a:p>
                    <a:p>
                      <a:pPr marL="571500" indent="-3492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2000" kern="1200" dirty="0" smtClean="0">
                          <a:latin typeface="Avenir Next Condensed" panose="020B0506020202020204" pitchFamily="34" charset="0"/>
                        </a:rPr>
                        <a:t>Эмоциональное</a:t>
                      </a:r>
                      <a:endParaRPr lang="en-US" sz="2000" b="1" kern="1200" dirty="0">
                        <a:solidFill>
                          <a:srgbClr val="424B51"/>
                        </a:solidFill>
                        <a:latin typeface="Avenir Next Condensed" panose="020B050602020202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2601217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722145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xmlns="" id="{ADE8229C-DF6C-2647-8EE5-BB93F1F2C3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545207"/>
              </p:ext>
            </p:extLst>
          </p:nvPr>
        </p:nvGraphicFramePr>
        <p:xfrm>
          <a:off x="836762" y="1224950"/>
          <a:ext cx="6338996" cy="44242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1745">
                  <a:extLst>
                    <a:ext uri="{9D8B030D-6E8A-4147-A177-3AD203B41FA5}">
                      <a16:colId xmlns:a16="http://schemas.microsoft.com/office/drawing/2014/main" xmlns="" val="3831044374"/>
                    </a:ext>
                  </a:extLst>
                </a:gridCol>
                <a:gridCol w="3877251">
                  <a:extLst>
                    <a:ext uri="{9D8B030D-6E8A-4147-A177-3AD203B41FA5}">
                      <a16:colId xmlns:a16="http://schemas.microsoft.com/office/drawing/2014/main" xmlns="" val="2322876051"/>
                    </a:ext>
                  </a:extLst>
                </a:gridCol>
              </a:tblGrid>
              <a:tr h="750498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2000" dirty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  <a:t>Воздействие</a:t>
                      </a:r>
                      <a:br>
                        <a:rPr lang="ru-RU" sz="200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</a:br>
                      <a:r>
                        <a:rPr lang="ru-RU" sz="2000" baseline="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</a:rPr>
                        <a:t>на ребёнка</a:t>
                      </a:r>
                      <a:endParaRPr lang="en-US" sz="2000" dirty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endParaRPr lang="en-US" sz="1100" b="1" kern="1200" dirty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  <a:ea typeface="+mn-ea"/>
                        <a:cs typeface="+mn-cs"/>
                      </a:endParaRPr>
                    </a:p>
                    <a:p>
                      <a:pPr marL="0" indent="0" algn="ctr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ru-RU" sz="2000" b="1" kern="1200" dirty="0" smtClean="0">
                          <a:solidFill>
                            <a:schemeClr val="bg1"/>
                          </a:solidFill>
                          <a:latin typeface="Avenir Next Condensed" panose="020B0506020202020204" pitchFamily="34" charset="0"/>
                          <a:ea typeface="+mn-ea"/>
                          <a:cs typeface="+mn-cs"/>
                        </a:rPr>
                        <a:t>Тип</a:t>
                      </a:r>
                      <a:endParaRPr lang="en-US" sz="2000" b="1" kern="1200" dirty="0">
                        <a:solidFill>
                          <a:schemeClr val="bg1"/>
                        </a:solidFill>
                        <a:latin typeface="Avenir Next Condensed" panose="020B0506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0413370"/>
                  </a:ext>
                </a:extLst>
              </a:tr>
              <a:tr h="1097333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DINCondensedC"/>
                          <a:cs typeface="DINCondensedC"/>
                        </a:rPr>
                        <a:t>Насилие</a:t>
                      </a:r>
                      <a:endParaRPr lang="en-US" sz="2800" b="1" dirty="0">
                        <a:solidFill>
                          <a:schemeClr val="tx1"/>
                        </a:solidFill>
                        <a:latin typeface="DINCondensedC"/>
                        <a:cs typeface="DINCondensedC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63525" indent="-263525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+mj-lt"/>
                        </a:rPr>
                        <a:t>Физическое</a:t>
                      </a:r>
                      <a:endParaRPr lang="en-US" sz="1600" dirty="0" smtClean="0">
                        <a:latin typeface="+mj-lt"/>
                      </a:endParaRPr>
                    </a:p>
                    <a:p>
                      <a:pPr marL="263525" indent="-263525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+mj-lt"/>
                        </a:rPr>
                        <a:t>Словесное/психическое</a:t>
                      </a:r>
                      <a:endParaRPr lang="en-US" sz="1600" dirty="0" smtClean="0">
                        <a:latin typeface="+mj-lt"/>
                      </a:endParaRPr>
                    </a:p>
                    <a:p>
                      <a:pPr marL="263525" indent="-263525">
                        <a:lnSpc>
                          <a:spcPct val="7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 smtClean="0">
                          <a:latin typeface="+mj-lt"/>
                        </a:rPr>
                        <a:t>Сексуальное</a:t>
                      </a:r>
                      <a:endParaRPr lang="en-US" sz="1600" dirty="0">
                        <a:solidFill>
                          <a:srgbClr val="424B51"/>
                        </a:solidFill>
                        <a:latin typeface="+mj-lt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57027320"/>
                  </a:ext>
                </a:extLst>
              </a:tr>
              <a:tr h="7596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DINCondensedC"/>
                          <a:ea typeface="+mn-ea"/>
                          <a:cs typeface="DINCondensedC"/>
                        </a:rPr>
                        <a:t>Пренебрежение</a:t>
                      </a:r>
                      <a:endParaRPr lang="en-US" sz="2800" b="1" kern="1200" dirty="0">
                        <a:solidFill>
                          <a:schemeClr val="tx1"/>
                        </a:solidFill>
                        <a:effectLst/>
                        <a:latin typeface="DINCondensedC"/>
                        <a:ea typeface="+mn-ea"/>
                        <a:cs typeface="DINCondensedC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63525" indent="-2635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baseline="0" dirty="0" smtClean="0">
                          <a:latin typeface="+mn-lt"/>
                        </a:rPr>
                        <a:t>Физическое</a:t>
                      </a:r>
                      <a:endParaRPr lang="en-US" sz="1600" kern="1200" dirty="0" smtClean="0">
                        <a:latin typeface="+mn-lt"/>
                      </a:endParaRPr>
                    </a:p>
                    <a:p>
                      <a:pPr marL="263525" indent="-2635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ru-RU" sz="1600" kern="1200" dirty="0" smtClean="0">
                          <a:latin typeface="+mn-lt"/>
                        </a:rPr>
                        <a:t>Эмоциональное</a:t>
                      </a:r>
                      <a:endParaRPr lang="en-US" sz="1600" b="1" kern="1200" dirty="0">
                        <a:solidFill>
                          <a:srgbClr val="424B5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82601217"/>
                  </a:ext>
                </a:extLst>
              </a:tr>
              <a:tr h="18167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kern="1200" dirty="0" smtClean="0">
                          <a:latin typeface="DINCondensedC"/>
                          <a:cs typeface="DINCondensedC"/>
                        </a:rPr>
                        <a:t>С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effectLst/>
                          <a:latin typeface="DINCondensedC"/>
                          <a:ea typeface="+mn-ea"/>
                          <a:cs typeface="DINCondensedC"/>
                        </a:rPr>
                        <a:t>емейная дисфункция</a:t>
                      </a:r>
                      <a:endParaRPr lang="en-US" sz="2800" b="1" kern="1200" dirty="0">
                        <a:latin typeface="DINCondensedC"/>
                        <a:cs typeface="DINCondensedC"/>
                      </a:endParaRPr>
                    </a:p>
                    <a:p>
                      <a:endParaRPr lang="en-US" sz="2000" b="1" dirty="0">
                        <a:latin typeface="Avenir Next Condensed" panose="020B0506020202020204" pitchFamily="34" charset="0"/>
                      </a:endParaRP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63525" indent="-263525">
                        <a:lnSpc>
                          <a:spcPct val="8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Насилие в семье</a:t>
                      </a:r>
                    </a:p>
                    <a:p>
                      <a:pPr marL="263525" indent="-263525">
                        <a:lnSpc>
                          <a:spcPct val="8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Злоупотребление в семье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психоактивными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веществами</a:t>
                      </a:r>
                    </a:p>
                    <a:p>
                      <a:pPr marL="263525" indent="-263525">
                        <a:lnSpc>
                          <a:spcPct val="8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Член семьи в местах заключения</a:t>
                      </a:r>
                    </a:p>
                    <a:p>
                      <a:pPr marL="263525" indent="-263525">
                        <a:lnSpc>
                          <a:spcPct val="8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Семейные психические заболевания</a:t>
                      </a:r>
                    </a:p>
                    <a:p>
                      <a:pPr marL="263525" indent="-263525">
                        <a:lnSpc>
                          <a:spcPct val="8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/>
                        <a:buChar char="•"/>
                      </a:pP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Родители</a:t>
                      </a:r>
                      <a:r>
                        <a:rPr lang="ru-RU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не живут вместе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 развод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14871951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395954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0E0CE529-1C45-F548-AE8A-BB4457328103}"/>
              </a:ext>
            </a:extLst>
          </p:cNvPr>
          <p:cNvSpPr txBox="1"/>
          <p:nvPr/>
        </p:nvSpPr>
        <p:spPr>
          <a:xfrm>
            <a:off x="560070" y="317323"/>
            <a:ext cx="6750122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семей в 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878857" y="1430509"/>
            <a:ext cx="7451314" cy="480131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buClr>
                <a:srgbClr val="E18F39"/>
              </a:buClr>
            </a:pPr>
            <a:r>
              <a:rPr lang="ru-RU" sz="3200" b="1" i="1" dirty="0" smtClean="0">
                <a:latin typeface="Avenir Next Condensed" panose="020B0506020202020204" pitchFamily="34" charset="0"/>
              </a:rPr>
              <a:t>«</a:t>
            </a:r>
            <a:r>
              <a:rPr lang="ru-RU" sz="3200" b="1" i="1" dirty="0">
                <a:latin typeface="Avenir Next Condensed" panose="020B0506020202020204" pitchFamily="34" charset="0"/>
              </a:rPr>
              <a:t>И вы – тело Христово, </a:t>
            </a:r>
            <a:r>
              <a:rPr lang="en-US" sz="3200" b="1" i="1" dirty="0" smtClean="0">
                <a:latin typeface="Avenir Next Condensed" panose="020B0506020202020204" pitchFamily="34" charset="0"/>
              </a:rPr>
              <a:t/>
            </a:r>
            <a:br>
              <a:rPr lang="en-US" sz="3200" b="1" i="1" dirty="0" smtClean="0">
                <a:latin typeface="Avenir Next Condensed" panose="020B0506020202020204" pitchFamily="34" charset="0"/>
              </a:rPr>
            </a:br>
            <a:r>
              <a:rPr lang="ru-RU" sz="3200" b="1" i="1" dirty="0" smtClean="0">
                <a:latin typeface="Avenir Next Condensed" panose="020B0506020202020204" pitchFamily="34" charset="0"/>
              </a:rPr>
              <a:t>а </a:t>
            </a:r>
            <a:r>
              <a:rPr lang="ru-RU" sz="3200" b="1" i="1" dirty="0">
                <a:latin typeface="Avenir Next Condensed" panose="020B0506020202020204" pitchFamily="34" charset="0"/>
              </a:rPr>
              <a:t>порознь – члены». </a:t>
            </a:r>
            <a:r>
              <a:rPr lang="en-US" sz="3200" b="1" i="1" dirty="0" smtClean="0">
                <a:latin typeface="Avenir Next Condensed" panose="020B0506020202020204" pitchFamily="34" charset="0"/>
              </a:rPr>
              <a:t/>
            </a:r>
            <a:br>
              <a:rPr lang="en-US" sz="3200" b="1" i="1" dirty="0" smtClean="0">
                <a:latin typeface="Avenir Next Condensed" panose="020B0506020202020204" pitchFamily="34" charset="0"/>
              </a:rPr>
            </a:br>
            <a:endParaRPr lang="en-US" sz="3200" b="1" i="1" dirty="0" smtClean="0">
              <a:latin typeface="Avenir Next Condensed" panose="020B0506020202020204" pitchFamily="34" charset="0"/>
            </a:endParaRPr>
          </a:p>
          <a:p>
            <a:pPr algn="ctr">
              <a:buClr>
                <a:srgbClr val="E18F39"/>
              </a:buClr>
            </a:pPr>
            <a:r>
              <a:rPr lang="ru-RU" sz="3200" b="1" i="1" dirty="0" smtClean="0">
                <a:latin typeface="Avenir Next Condensed" panose="020B0506020202020204" pitchFamily="34" charset="0"/>
              </a:rPr>
              <a:t>1 </a:t>
            </a:r>
            <a:r>
              <a:rPr lang="ru-RU" sz="3200" b="1" i="1" dirty="0">
                <a:latin typeface="Avenir Next Condensed" panose="020B0506020202020204" pitchFamily="34" charset="0"/>
              </a:rPr>
              <a:t>Коринфянам 12:</a:t>
            </a:r>
            <a:r>
              <a:rPr lang="ru-RU" sz="3200" b="1" i="1" dirty="0" smtClean="0">
                <a:latin typeface="Avenir Next Condensed" panose="020B0506020202020204" pitchFamily="34" charset="0"/>
              </a:rPr>
              <a:t>27</a:t>
            </a:r>
            <a:endParaRPr lang="en-US" sz="3200" b="1" i="1" dirty="0" smtClean="0">
              <a:latin typeface="Avenir Next Condensed" panose="020B0506020202020204" pitchFamily="34" charset="0"/>
            </a:endParaRPr>
          </a:p>
          <a:p>
            <a:pPr algn="ctr">
              <a:lnSpc>
                <a:spcPct val="150000"/>
              </a:lnSpc>
              <a:buClr>
                <a:srgbClr val="E18F39"/>
              </a:buClr>
            </a:pPr>
            <a:endParaRPr lang="en-US" sz="2400" dirty="0">
              <a:latin typeface="Avenir Next Condensed" panose="020B0506020202020204" pitchFamily="34" charset="0"/>
            </a:endParaRPr>
          </a:p>
          <a:p>
            <a:pPr>
              <a:lnSpc>
                <a:spcPct val="150000"/>
              </a:lnSpc>
              <a:buClr>
                <a:srgbClr val="E18F39"/>
              </a:buClr>
            </a:pPr>
            <a:r>
              <a:rPr lang="ru-RU" sz="2400" dirty="0" smtClean="0">
                <a:latin typeface="Avenir Next Condensed" panose="020B0506020202020204" pitchFamily="34" charset="0"/>
              </a:rPr>
              <a:t>Вопрос для размышления:</a:t>
            </a:r>
            <a:endParaRPr lang="en-US" sz="2400" dirty="0">
              <a:latin typeface="Avenir Next Condensed" panose="020B0506020202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DINCondensedC"/>
                <a:cs typeface="DINCondensedC"/>
              </a:rPr>
              <a:t>Каковы </a:t>
            </a:r>
            <a:r>
              <a:rPr lang="ru-RU" sz="2400" dirty="0">
                <a:latin typeface="DINCondensedC"/>
                <a:cs typeface="DINCondensedC"/>
              </a:rPr>
              <a:t>преимущества и ответственность, которые имеет человек как член церкви и тела Христова?</a:t>
            </a:r>
          </a:p>
          <a:p>
            <a:pPr marL="285750" indent="-285750">
              <a:lnSpc>
                <a:spcPct val="150000"/>
              </a:lnSpc>
              <a:buClr>
                <a:srgbClr val="E18F39"/>
              </a:buClr>
              <a:buFont typeface="Arial" panose="020B0604020202020204" pitchFamily="34" charset="0"/>
              <a:buChar char="•"/>
            </a:pPr>
            <a:endParaRPr lang="en-US" sz="2400" dirty="0">
              <a:latin typeface="Avenir Next Condensed" panose="020B0506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7372641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1329420" y="2114030"/>
            <a:ext cx="6562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dirty="0">
                <a:solidFill>
                  <a:srgbClr val="FFC000"/>
                </a:solidFill>
              </a:rPr>
              <a:t>					</a:t>
            </a:r>
            <a:endParaRPr lang="en-US" sz="24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CCB7B18-6AFE-C149-AD55-8AFE11F39D54}"/>
              </a:ext>
            </a:extLst>
          </p:cNvPr>
          <p:cNvSpPr/>
          <p:nvPr/>
        </p:nvSpPr>
        <p:spPr>
          <a:xfrm>
            <a:off x="928468" y="1730325"/>
            <a:ext cx="6886112" cy="4014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18F39"/>
              </a:buClr>
            </a:pPr>
            <a:r>
              <a:rPr lang="ru-RU" sz="3200" b="1" dirty="0">
                <a:latin typeface="Avenir Next Condensed" panose="020B0506020202020204" pitchFamily="34" charset="0"/>
              </a:rPr>
              <a:t>Обсуждение в группе</a:t>
            </a:r>
            <a:r>
              <a:rPr lang="en-US" sz="3200" b="1" dirty="0" smtClean="0">
                <a:latin typeface="Avenir Next Condensed" panose="020B0506020202020204" pitchFamily="34" charset="0"/>
              </a:rPr>
              <a:t>:</a:t>
            </a:r>
            <a:endParaRPr lang="ru-RU" sz="3200" b="1" dirty="0">
              <a:latin typeface="Avenir Next Condensed" panose="020B0506020202020204" pitchFamily="34" charset="0"/>
            </a:endParaRPr>
          </a:p>
          <a:p>
            <a:pPr>
              <a:lnSpc>
                <a:spcPct val="150000"/>
              </a:lnSpc>
              <a:buClr>
                <a:srgbClr val="E18F39"/>
              </a:buClr>
            </a:pPr>
            <a:endParaRPr lang="en-US" sz="2000" b="1" dirty="0">
              <a:latin typeface="Avenir Next Condensed" panose="020B0506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800" dirty="0"/>
              <a:t>Размышляя о сложных переживаниях вашего детства, можете ли вы вспомнить, что в вашей жизни был кто-то, на кого вы могли бы положиться, и кто мог бы помочь вам справиться с тем, что происходит? Расскажите, кто это был, и как вам помогла эта поддержка. </a:t>
            </a:r>
            <a:endParaRPr lang="en-US" sz="2800" dirty="0"/>
          </a:p>
        </p:txBody>
      </p:sp>
      <p:sp>
        <p:nvSpPr>
          <p:cNvPr id="12" name="Rectangle 11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700195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pic>
        <p:nvPicPr>
          <p:cNvPr id="9" name="Content Placeholder 3" descr="A car parked on the side of a road&#10;&#10;Description automatically generated">
            <a:extLst>
              <a:ext uri="{FF2B5EF4-FFF2-40B4-BE49-F238E27FC236}">
                <a16:creationId xmlns:a16="http://schemas.microsoft.com/office/drawing/2014/main" xmlns="" id="{E0C342D0-F358-6843-A2AB-AB15419668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28" r="-1" b="-1"/>
          <a:stretch/>
        </p:blipFill>
        <p:spPr>
          <a:xfrm>
            <a:off x="454802" y="1651710"/>
            <a:ext cx="6747533" cy="3447120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6" name="Rectangle 5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3392983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8518" y="-9023"/>
            <a:ext cx="9161036" cy="6876046"/>
          </a:xfrm>
          <a:prstGeom prst="rect">
            <a:avLst/>
          </a:prstGeom>
        </p:spPr>
      </p:pic>
      <p:pic>
        <p:nvPicPr>
          <p:cNvPr id="5" name="Picture 4" descr="A picture containing person, sitting, person, phone&#10;&#10;Description automatically generated">
            <a:extLst>
              <a:ext uri="{FF2B5EF4-FFF2-40B4-BE49-F238E27FC236}">
                <a16:creationId xmlns:a16="http://schemas.microsoft.com/office/drawing/2014/main" xmlns="" id="{A472C0E1-C3D9-6F46-B656-4DBCD080CA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8303" y="1052243"/>
            <a:ext cx="3596936" cy="539109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8EDF7C3-CD45-490D-9FC6-AE505A4D8ACB}"/>
              </a:ext>
            </a:extLst>
          </p:cNvPr>
          <p:cNvSpPr txBox="1"/>
          <p:nvPr/>
        </p:nvSpPr>
        <p:spPr>
          <a:xfrm>
            <a:off x="4338320" y="2454529"/>
            <a:ext cx="3399226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ru-RU" sz="2800" i="1" dirty="0" smtClean="0">
                <a:solidFill>
                  <a:schemeClr val="bg1"/>
                </a:solidFill>
                <a:latin typeface="DINCondensedC"/>
                <a:ea typeface="+mn-lt"/>
                <a:cs typeface="DINCondensedC"/>
              </a:rPr>
              <a:t>Дети проявляют стрессоустойчивость и способность легко приспосабливаться</a:t>
            </a:r>
            <a:endParaRPr lang="en-US" sz="2800" i="1" dirty="0" smtClean="0">
              <a:solidFill>
                <a:schemeClr val="bg1"/>
              </a:solidFill>
              <a:latin typeface="DINCondensedC"/>
              <a:ea typeface="+mn-lt"/>
              <a:cs typeface="DINCondensedC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8710518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pic>
        <p:nvPicPr>
          <p:cNvPr id="6" name="Picture 5" descr="A picture containing person, boy, laptop, child&#10;&#10;Description automatically generated">
            <a:extLst>
              <a:ext uri="{FF2B5EF4-FFF2-40B4-BE49-F238E27FC236}">
                <a16:creationId xmlns:a16="http://schemas.microsoft.com/office/drawing/2014/main" xmlns="" id="{AF193BDA-EF14-6A4A-AB3D-AD016CADC8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94" y="1426571"/>
            <a:ext cx="5449620" cy="351102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1B57B747-C199-994F-9F14-FFBD9402DC7E}"/>
              </a:ext>
            </a:extLst>
          </p:cNvPr>
          <p:cNvSpPr/>
          <p:nvPr/>
        </p:nvSpPr>
        <p:spPr>
          <a:xfrm>
            <a:off x="1971136" y="5160782"/>
            <a:ext cx="45112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Академическая успеваемость. </a:t>
            </a:r>
            <a:endParaRPr lang="ru-RU" sz="2400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Проблемы обучения</a:t>
            </a:r>
            <a:endParaRPr lang="en-US" sz="2400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22562107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1329420" y="2114030"/>
            <a:ext cx="6562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dirty="0">
                <a:solidFill>
                  <a:srgbClr val="FFC000"/>
                </a:solidFill>
              </a:rPr>
              <a:t>					</a:t>
            </a:r>
            <a:endParaRPr lang="en-US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CD1C365-989A-F84C-A928-DFE8F330C167}"/>
              </a:ext>
            </a:extLst>
          </p:cNvPr>
          <p:cNvSpPr/>
          <p:nvPr/>
        </p:nvSpPr>
        <p:spPr>
          <a:xfrm>
            <a:off x="1005840" y="1229360"/>
            <a:ext cx="7294880" cy="79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dirty="0"/>
              <a:t>Поведение, связанное с рисками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и зависимости</a:t>
            </a:r>
            <a:endParaRPr lang="en-US" sz="2800" dirty="0"/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xmlns="" id="{1E226350-BCE9-344E-9147-4595BAC3A6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158" y="2114030"/>
            <a:ext cx="5627077" cy="3890445"/>
          </a:xfrm>
          <a:prstGeom prst="rect">
            <a:avLst/>
          </a:prstGeom>
          <a:effectLst>
            <a:softEdge rad="76200"/>
          </a:effectLst>
        </p:spPr>
      </p:pic>
      <p:sp>
        <p:nvSpPr>
          <p:cNvPr id="12" name="Rectangle 11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21722267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1329420" y="2114030"/>
            <a:ext cx="6562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dirty="0">
                <a:solidFill>
                  <a:srgbClr val="FFC000"/>
                </a:solidFill>
              </a:rPr>
              <a:t>					</a:t>
            </a:r>
            <a:endParaRPr lang="en-US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CD1C365-989A-F84C-A928-DFE8F330C167}"/>
              </a:ext>
            </a:extLst>
          </p:cNvPr>
          <p:cNvSpPr/>
          <p:nvPr/>
        </p:nvSpPr>
        <p:spPr>
          <a:xfrm>
            <a:off x="851521" y="1061329"/>
            <a:ext cx="7635560" cy="5547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venir Next Condensed" panose="020B0506020202020204" pitchFamily="34" charset="0"/>
              </a:rPr>
              <a:t>Обсуждение в группе</a:t>
            </a:r>
            <a:r>
              <a:rPr lang="en-US" sz="2400" b="1" dirty="0" smtClean="0">
                <a:latin typeface="Avenir Next Condensed" panose="020B0506020202020204" pitchFamily="34" charset="0"/>
              </a:rPr>
              <a:t>:</a:t>
            </a:r>
            <a:endParaRPr lang="en-US" sz="2400" b="1" dirty="0">
              <a:latin typeface="Avenir Next Condensed" panose="020B0506020202020204" pitchFamily="34" charset="0"/>
            </a:endParaRPr>
          </a:p>
          <a:p>
            <a:endParaRPr lang="en-US" sz="2400" b="1" dirty="0">
              <a:latin typeface="Avenir Next Condensed" panose="020B0506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2400" dirty="0"/>
              <a:t>Какую поддержку ваша церковь предлагает одиноким членам церкви, семьям с детьми, а также парам, находящимся в переходном или кризисном состоянии? Есть ли в вашей церкви программы по </a:t>
            </a:r>
            <a:r>
              <a:rPr lang="ru-RU" sz="2400" dirty="0" smtClean="0"/>
              <a:t>наставничеству</a:t>
            </a:r>
            <a:br>
              <a:rPr lang="ru-RU" sz="2400" dirty="0" smtClean="0"/>
            </a:br>
            <a:r>
              <a:rPr lang="ru-RU" sz="2400" dirty="0" smtClean="0"/>
              <a:t>и </a:t>
            </a:r>
            <a:r>
              <a:rPr lang="ru-RU" sz="2400" dirty="0"/>
              <a:t>поддержке подростков и молодых людей в вашей церкви? Проявляете ли вы лично интерес к благополучию детей в вашей общине?</a:t>
            </a:r>
          </a:p>
          <a:p>
            <a:pPr>
              <a:lnSpc>
                <a:spcPct val="90000"/>
              </a:lnSpc>
            </a:pPr>
            <a:endParaRPr lang="ru-RU" sz="2400" dirty="0"/>
          </a:p>
          <a:p>
            <a:pPr>
              <a:lnSpc>
                <a:spcPct val="90000"/>
              </a:lnSpc>
            </a:pPr>
            <a:r>
              <a:rPr lang="ru-RU" sz="2400" dirty="0"/>
              <a:t>Члены церкви часто называют друг друга </a:t>
            </a:r>
            <a:r>
              <a:rPr lang="ru-RU" sz="2400" dirty="0" smtClean="0"/>
              <a:t>братьями</a:t>
            </a:r>
            <a:br>
              <a:rPr lang="ru-RU" sz="2400" dirty="0" smtClean="0"/>
            </a:br>
            <a:r>
              <a:rPr lang="ru-RU" sz="2400" dirty="0" smtClean="0"/>
              <a:t>и </a:t>
            </a:r>
            <a:r>
              <a:rPr lang="ru-RU" sz="2400" dirty="0"/>
              <a:t>сестрами. Как мы можем относиться к этой роли более серьезно? Готовы ли мы взять на себя роль тети или дяди, бабушки и дедушки для детей и подростков, которые растут рядом с нами?</a:t>
            </a:r>
          </a:p>
          <a:p>
            <a:endParaRPr lang="en-US" sz="2800" dirty="0"/>
          </a:p>
        </p:txBody>
      </p:sp>
      <p:sp>
        <p:nvSpPr>
          <p:cNvPr id="9" name="Rectangle 8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1763474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1329420" y="2114030"/>
            <a:ext cx="65625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b="1" dirty="0">
                <a:solidFill>
                  <a:srgbClr val="FFC000"/>
                </a:solidFill>
              </a:rPr>
              <a:t>					</a:t>
            </a:r>
            <a:endParaRPr lang="en-US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3CD1C365-989A-F84C-A928-DFE8F330C167}"/>
              </a:ext>
            </a:extLst>
          </p:cNvPr>
          <p:cNvSpPr/>
          <p:nvPr/>
        </p:nvSpPr>
        <p:spPr>
          <a:xfrm>
            <a:off x="861681" y="1406769"/>
            <a:ext cx="7452325" cy="89255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endParaRPr lang="en-US" sz="2400" b="1" dirty="0">
              <a:latin typeface="Avenir Next Condensed" panose="020B0506020202020204" pitchFamily="34" charset="0"/>
            </a:endParaRPr>
          </a:p>
          <a:p>
            <a:endParaRPr lang="en-US" sz="2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762F5E3-ED3E-4E6E-9324-3C026B24E5CA}"/>
              </a:ext>
            </a:extLst>
          </p:cNvPr>
          <p:cNvSpPr txBox="1"/>
          <p:nvPr/>
        </p:nvSpPr>
        <p:spPr>
          <a:xfrm>
            <a:off x="681488" y="1207699"/>
            <a:ext cx="7781024" cy="472437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1600" b="1" dirty="0"/>
              <a:t>Использованная </a:t>
            </a:r>
            <a:r>
              <a:rPr lang="ru-RU" sz="1600" b="1" dirty="0" smtClean="0"/>
              <a:t>литература:</a:t>
            </a:r>
            <a:endParaRPr lang="ru-RU" sz="1600" b="1" dirty="0"/>
          </a:p>
          <a:p>
            <a:endParaRPr lang="en-US" sz="1500" dirty="0">
              <a:cs typeface="Calibri"/>
            </a:endParaRPr>
          </a:p>
          <a:p>
            <a:r>
              <a:rPr lang="en-US" sz="1500" dirty="0">
                <a:cs typeface="Calibri"/>
              </a:rPr>
              <a:t>Mueller, E., &amp; De Souza, E. B. (2015). </a:t>
            </a:r>
          </a:p>
          <a:p>
            <a:endParaRPr lang="en-US" sz="1500" dirty="0">
              <a:cs typeface="Calibri"/>
            </a:endParaRPr>
          </a:p>
          <a:p>
            <a:r>
              <a:rPr lang="en-US" sz="1500" i="1" dirty="0">
                <a:cs typeface="Calibri"/>
              </a:rPr>
              <a:t>Marriage: Biblical and Theological Aspects </a:t>
            </a:r>
            <a:r>
              <a:rPr lang="en-US" sz="1500" dirty="0">
                <a:cs typeface="Calibri"/>
              </a:rPr>
              <a:t>(E. Mueller &amp; E. B. De Souza Eds. </a:t>
            </a:r>
          </a:p>
          <a:p>
            <a:r>
              <a:rPr lang="en-US" sz="1500" dirty="0">
                <a:cs typeface="Calibri"/>
              </a:rPr>
              <a:t>Vol. 1). Silver Spring, MD: Review and Herald. </a:t>
            </a:r>
          </a:p>
          <a:p>
            <a:endParaRPr lang="en-US" sz="1500" dirty="0">
              <a:cs typeface="Calibri"/>
            </a:endParaRPr>
          </a:p>
          <a:p>
            <a:r>
              <a:rPr lang="en-US" sz="1500" dirty="0">
                <a:cs typeface="Calibri"/>
              </a:rPr>
              <a:t>Oliver, W., &amp; Oliver, E. (2018). </a:t>
            </a:r>
            <a:r>
              <a:rPr lang="en-US" sz="1500" i="1" dirty="0">
                <a:cs typeface="Calibri"/>
              </a:rPr>
              <a:t>Hope for Today’s Families</a:t>
            </a:r>
            <a:r>
              <a:rPr lang="en-US" sz="1500" dirty="0">
                <a:cs typeface="Calibri"/>
              </a:rPr>
              <a:t>. Silver Spring, MD: Review and Herald. </a:t>
            </a:r>
          </a:p>
          <a:p>
            <a:endParaRPr lang="en-US" sz="1500" dirty="0">
              <a:cs typeface="Calibri"/>
            </a:endParaRPr>
          </a:p>
          <a:p>
            <a:r>
              <a:rPr lang="en-US" sz="1500" dirty="0">
                <a:cs typeface="Calibri"/>
              </a:rPr>
              <a:t>Stanley, S. M., Trathen, D., McCain, S., &amp; Bryan, B. M. (2013). </a:t>
            </a:r>
            <a:r>
              <a:rPr lang="en-US" sz="1500" i="1" dirty="0">
                <a:cs typeface="Calibri"/>
              </a:rPr>
              <a:t>A Lasting Promise: Christian Guide to Fighting for Your Marriage</a:t>
            </a:r>
            <a:r>
              <a:rPr lang="en-US" sz="1500" dirty="0">
                <a:cs typeface="Calibri"/>
              </a:rPr>
              <a:t>: John Wiley &amp; Sons. </a:t>
            </a:r>
          </a:p>
          <a:p>
            <a:endParaRPr lang="en-US" sz="1500" dirty="0">
              <a:cs typeface="Calibri"/>
            </a:endParaRPr>
          </a:p>
          <a:p>
            <a:r>
              <a:rPr lang="en-US" sz="1500" dirty="0">
                <a:cs typeface="Calibri"/>
              </a:rPr>
              <a:t>White, E.G. (2003). </a:t>
            </a:r>
            <a:r>
              <a:rPr lang="en-US" sz="1500" i="1" dirty="0">
                <a:cs typeface="Calibri"/>
              </a:rPr>
              <a:t>Adventist Home</a:t>
            </a:r>
            <a:r>
              <a:rPr lang="en-US" sz="1500" dirty="0">
                <a:cs typeface="Calibri"/>
              </a:rPr>
              <a:t>. Hagerstown, MD: Review and Herald Publishing Association. </a:t>
            </a:r>
          </a:p>
          <a:p>
            <a:endParaRPr lang="en-US" sz="1500" dirty="0">
              <a:latin typeface="Calibri"/>
              <a:cs typeface="Calibri"/>
            </a:endParaRPr>
          </a:p>
          <a:p>
            <a:r>
              <a:rPr lang="en-US" sz="1500" dirty="0">
                <a:latin typeface="Helvetica"/>
                <a:cs typeface="Helvetica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https://ourworldindata.org/living-alone</a:t>
            </a:r>
            <a:endParaRPr lang="en-US" sz="1500" dirty="0">
              <a:latin typeface="Helvetica"/>
              <a:cs typeface="Helvetica"/>
            </a:endParaRPr>
          </a:p>
          <a:p>
            <a:endParaRPr lang="en-US" sz="1500" dirty="0">
              <a:latin typeface="Helvetica"/>
              <a:cs typeface="Helvetica"/>
            </a:endParaRPr>
          </a:p>
          <a:p>
            <a:r>
              <a:rPr lang="en-US" sz="1500" dirty="0"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https://acestoohigh.com/2012/10/03/the-adverse-childhood-experiences-study-the-largest-most-important-public-health-study-you-never-heard-of-began-in-an-obesity-clinic/</a:t>
            </a:r>
            <a:endParaRPr lang="en-US" sz="1500" dirty="0">
              <a:cs typeface="Calibri"/>
            </a:endParaRPr>
          </a:p>
          <a:p>
            <a:endParaRPr lang="en-US" sz="1500" dirty="0">
              <a:cs typeface="Calibri"/>
            </a:endParaRPr>
          </a:p>
          <a:p>
            <a:r>
              <a:rPr lang="en-US" sz="1500" i="1" dirty="0">
                <a:ea typeface="+mn-lt"/>
                <a:cs typeface="+mn-lt"/>
              </a:rPr>
              <a:t>American Journal of Preventive Medicine,</a:t>
            </a:r>
            <a:r>
              <a:rPr lang="en-US" sz="1500" dirty="0">
                <a:ea typeface="+mn-lt"/>
                <a:cs typeface="+mn-lt"/>
              </a:rPr>
              <a:t> Volume 14, Issue 4, Pages 245-258 (May 1998) </a:t>
            </a:r>
            <a:endParaRPr lang="en-US" sz="1500" dirty="0">
              <a:cs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4134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33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0948" y="0"/>
            <a:ext cx="9152410" cy="685879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1600" y="245284"/>
            <a:ext cx="8003929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pPr lvl="1"/>
            <a:r>
              <a:rPr lang="ru-RU" sz="3200" b="1" dirty="0" smtClean="0">
                <a:solidFill>
                  <a:schemeClr val="bg1"/>
                </a:solidFill>
                <a:latin typeface="Avenir Next Condensed"/>
              </a:rPr>
              <a:t>ЦЕРКОВЬ КАК ТЕЛО ХРИСТОВО</a:t>
            </a:r>
          </a:p>
        </p:txBody>
      </p:sp>
      <p:pic>
        <p:nvPicPr>
          <p:cNvPr id="9" name="Picture 8" descr="A person sitting on a table&#10;&#10;Description automatically generated">
            <a:extLst>
              <a:ext uri="{FF2B5EF4-FFF2-40B4-BE49-F238E27FC236}">
                <a16:creationId xmlns:a16="http://schemas.microsoft.com/office/drawing/2014/main" xmlns="" id="{81450D73-38C6-6A4B-AD07-8C458D7C5B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620" y="1541384"/>
            <a:ext cx="6480048" cy="4320032"/>
          </a:xfrm>
          <a:prstGeom prst="rect">
            <a:avLst/>
          </a:prstGeom>
          <a:effectLst>
            <a:softEdge rad="177800"/>
          </a:effectLst>
        </p:spPr>
      </p:pic>
      <p:sp>
        <p:nvSpPr>
          <p:cNvPr id="6" name="Rectangle 5"/>
          <p:cNvSpPr/>
          <p:nvPr/>
        </p:nvSpPr>
        <p:spPr>
          <a:xfrm>
            <a:off x="590460" y="7437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3531525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397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766712" y="1356684"/>
            <a:ext cx="758801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E18F39"/>
              </a:buClr>
            </a:pPr>
            <a:r>
              <a:rPr lang="ru-RU" sz="2400" b="1" dirty="0">
                <a:latin typeface="Avenir Next Condensed" panose="020B0506020202020204" pitchFamily="34" charset="0"/>
              </a:rPr>
              <a:t>Обсуждение в </a:t>
            </a:r>
            <a:r>
              <a:rPr lang="ru-RU" sz="2400" b="1" dirty="0" smtClean="0">
                <a:latin typeface="Avenir Next Condensed" panose="020B0506020202020204" pitchFamily="34" charset="0"/>
              </a:rPr>
              <a:t>группе</a:t>
            </a:r>
            <a:r>
              <a:rPr lang="en-US" sz="2400" b="1" dirty="0" smtClean="0">
                <a:latin typeface="Avenir Next Condensed" panose="020B0506020202020204" pitchFamily="34" charset="0"/>
              </a:rPr>
              <a:t>:</a:t>
            </a:r>
            <a:endParaRPr lang="ru-RU" sz="2400" b="1" dirty="0">
              <a:latin typeface="Avenir Next Condensed" panose="020B0506020202020204" pitchFamily="34" charset="0"/>
            </a:endParaRPr>
          </a:p>
          <a:p>
            <a:pPr>
              <a:lnSpc>
                <a:spcPct val="150000"/>
              </a:lnSpc>
              <a:buClr>
                <a:srgbClr val="E18F39"/>
              </a:buClr>
            </a:pPr>
            <a:endParaRPr lang="ru-RU" sz="1200" dirty="0" smtClean="0">
              <a:latin typeface="Avenir Next Condensed" panose="020B0506020202020204" pitchFamily="34" charset="0"/>
            </a:endParaRPr>
          </a:p>
          <a:p>
            <a:pPr defTabSz="914400">
              <a:defRPr/>
            </a:pPr>
            <a:r>
              <a:rPr lang="ru-RU" sz="2400" dirty="0"/>
              <a:t>Было ли в вашей жизни время, когда вы нуждались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 </a:t>
            </a:r>
            <a:r>
              <a:rPr lang="ru-RU" sz="2400" dirty="0"/>
              <a:t>поддержке? В какой именно поддержке вы нуждались? Кто дал вам то, что вам было нужно?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Что </a:t>
            </a:r>
            <a:r>
              <a:rPr lang="ru-RU" sz="2400" dirty="0"/>
              <a:t>нашли полезным?</a:t>
            </a:r>
          </a:p>
          <a:p>
            <a:pPr defTabSz="914400">
              <a:defRPr/>
            </a:pPr>
            <a:endParaRPr lang="ru-RU" sz="2400" dirty="0"/>
          </a:p>
          <a:p>
            <a:pPr defTabSz="914400">
              <a:defRPr/>
            </a:pPr>
            <a:r>
              <a:rPr lang="ru-RU" sz="2400" dirty="0" smtClean="0"/>
              <a:t>Если </a:t>
            </a:r>
            <a:r>
              <a:rPr lang="ru-RU" sz="2400" dirty="0"/>
              <a:t>вы лично не оказались в ситуации, когда вам нужна была поддержка, знаете ли вы кого-нибудь,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кто </a:t>
            </a:r>
            <a:r>
              <a:rPr lang="ru-RU" sz="2400" dirty="0"/>
              <a:t>столкнулся с кризисом и нуждался в поддержке, чтобы справиться с этим кризисом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sp>
        <p:nvSpPr>
          <p:cNvPr id="6" name="Rectangle 5"/>
          <p:cNvSpPr/>
          <p:nvPr/>
        </p:nvSpPr>
        <p:spPr>
          <a:xfrm>
            <a:off x="600620" y="28659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313433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2344"/>
            <a:ext cx="9152410" cy="685879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0620" y="65235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9" name="Picture 8" descr="A room with a sink and a window&#10;&#10;Description automatically generated">
            <a:extLst>
              <a:ext uri="{FF2B5EF4-FFF2-40B4-BE49-F238E27FC236}">
                <a16:creationId xmlns:a16="http://schemas.microsoft.com/office/drawing/2014/main" xmlns="" id="{F94EAA67-5B3A-3840-843E-4390D41591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21" r="-1"/>
          <a:stretch/>
        </p:blipFill>
        <p:spPr>
          <a:xfrm>
            <a:off x="490028" y="1655227"/>
            <a:ext cx="6540499" cy="4169008"/>
          </a:xfrm>
          <a:prstGeom prst="rect">
            <a:avLst/>
          </a:prstGeom>
          <a:effectLst>
            <a:softEdge rad="215900"/>
          </a:effectLst>
        </p:spPr>
      </p:pic>
      <p:sp>
        <p:nvSpPr>
          <p:cNvPr id="6" name="Rectangle 5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2959536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B775859-010E-B647-956E-1BEBBFEE003C}"/>
              </a:ext>
            </a:extLst>
          </p:cNvPr>
          <p:cNvSpPr txBox="1"/>
          <p:nvPr/>
        </p:nvSpPr>
        <p:spPr>
          <a:xfrm>
            <a:off x="2249247" y="2656572"/>
            <a:ext cx="2954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**Picture of JN Andrews statue here</a:t>
            </a:r>
          </a:p>
        </p:txBody>
      </p:sp>
      <p:pic>
        <p:nvPicPr>
          <p:cNvPr id="4" name="Picture 3" descr="A statue of a person&#10;&#10;Description automatically generated">
            <a:extLst>
              <a:ext uri="{FF2B5EF4-FFF2-40B4-BE49-F238E27FC236}">
                <a16:creationId xmlns:a16="http://schemas.microsoft.com/office/drawing/2014/main" xmlns="" id="{025F6705-86BD-8440-B2C7-954B0B3CBA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000" y="1633132"/>
            <a:ext cx="6252210" cy="4164418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9" name="Rectangle 8"/>
          <p:cNvSpPr/>
          <p:nvPr/>
        </p:nvSpPr>
        <p:spPr>
          <a:xfrm>
            <a:off x="600620" y="65235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3312113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8410" y="0"/>
            <a:ext cx="9152410" cy="68587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B775859-010E-B647-956E-1BEBBFEE003C}"/>
              </a:ext>
            </a:extLst>
          </p:cNvPr>
          <p:cNvSpPr txBox="1"/>
          <p:nvPr/>
        </p:nvSpPr>
        <p:spPr>
          <a:xfrm>
            <a:off x="2911399" y="3159746"/>
            <a:ext cx="29549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**Picture of someone praying or praying hands here</a:t>
            </a:r>
          </a:p>
        </p:txBody>
      </p:sp>
      <p:pic>
        <p:nvPicPr>
          <p:cNvPr id="11" name="Picture 10" descr="A person sitting on a table&#10;&#10;Description automatically generated">
            <a:extLst>
              <a:ext uri="{FF2B5EF4-FFF2-40B4-BE49-F238E27FC236}">
                <a16:creationId xmlns:a16="http://schemas.microsoft.com/office/drawing/2014/main" xmlns="" id="{28F17426-33C5-B642-AA44-20E740693C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560" y="1724851"/>
            <a:ext cx="6459921" cy="4310733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9" name="Rectangle 8"/>
          <p:cNvSpPr/>
          <p:nvPr/>
        </p:nvSpPr>
        <p:spPr>
          <a:xfrm>
            <a:off x="600620" y="65235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3740574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1DCA3-A769-C049-BA95-5D4CF043B697}"/>
              </a:ext>
            </a:extLst>
          </p:cNvPr>
          <p:cNvSpPr txBox="1"/>
          <p:nvPr/>
        </p:nvSpPr>
        <p:spPr>
          <a:xfrm>
            <a:off x="766712" y="1356684"/>
            <a:ext cx="758801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E18F39"/>
              </a:buClr>
            </a:pPr>
            <a:r>
              <a:rPr lang="ru-RU" sz="2400" b="1" dirty="0" smtClean="0">
                <a:latin typeface="Avenir Next Condensed" panose="020B0506020202020204" pitchFamily="34" charset="0"/>
              </a:rPr>
              <a:t>Обсуждение </a:t>
            </a:r>
            <a:r>
              <a:rPr lang="ru-RU" sz="2400" b="1" dirty="0">
                <a:latin typeface="Avenir Next Condensed" panose="020B0506020202020204" pitchFamily="34" charset="0"/>
              </a:rPr>
              <a:t>в </a:t>
            </a:r>
            <a:r>
              <a:rPr lang="ru-RU" sz="2400" b="1" dirty="0" smtClean="0">
                <a:latin typeface="Avenir Next Condensed" panose="020B0506020202020204" pitchFamily="34" charset="0"/>
              </a:rPr>
              <a:t>группе:</a:t>
            </a:r>
          </a:p>
          <a:p>
            <a:endParaRPr lang="ru-RU" sz="2400" b="1" dirty="0">
              <a:latin typeface="Avenir Next Condensed" panose="020B0506020202020204" pitchFamily="34" charset="0"/>
            </a:endParaRPr>
          </a:p>
          <a:p>
            <a:r>
              <a:rPr lang="ru-RU" sz="2400" dirty="0"/>
              <a:t>Как ваша церковь заботится о нуждах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различных </a:t>
            </a:r>
            <a:r>
              <a:rPr lang="ru-RU" sz="2400" dirty="0"/>
              <a:t>членов церкви? 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 smtClean="0"/>
              <a:t>Когда </a:t>
            </a:r>
            <a:r>
              <a:rPr lang="ru-RU" sz="2400" dirty="0"/>
              <a:t>вы думаете о том времени в вашей жизни,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когда </a:t>
            </a:r>
            <a:r>
              <a:rPr lang="ru-RU" sz="2400" dirty="0"/>
              <a:t>вы нуждались в поддержке, какую роль сыграла церковь в оказании этой поддержки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sp>
        <p:nvSpPr>
          <p:cNvPr id="6" name="Rectangle 5"/>
          <p:cNvSpPr/>
          <p:nvPr/>
        </p:nvSpPr>
        <p:spPr>
          <a:xfrm>
            <a:off x="600620" y="317075"/>
            <a:ext cx="6252210" cy="584776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45031" y="6402133"/>
            <a:ext cx="6252210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900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900" i="1" dirty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900" i="1" dirty="0" smtClean="0">
                <a:solidFill>
                  <a:schemeClr val="accent2">
                    <a:lumMod val="75000"/>
                  </a:schemeClr>
                </a:solidFill>
                <a:latin typeface="DINCondensedC"/>
                <a:cs typeface="DINCondensedC"/>
              </a:rPr>
              <a:t>кризисе</a:t>
            </a:r>
            <a:endParaRPr lang="ru-RU" sz="900" i="1" dirty="0">
              <a:solidFill>
                <a:schemeClr val="accent2">
                  <a:lumMod val="75000"/>
                </a:schemeClr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991873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1732455" cy="6858000"/>
          </a:xfrm>
          <a:prstGeom prst="rect">
            <a:avLst/>
          </a:prstGeom>
        </p:spPr>
      </p:pic>
      <p:pic>
        <p:nvPicPr>
          <p:cNvPr id="6" name="Picture 5" descr="A person sitting on a bench in a garden&#10;&#10;Description automatically generated">
            <a:extLst>
              <a:ext uri="{FF2B5EF4-FFF2-40B4-BE49-F238E27FC236}">
                <a16:creationId xmlns:a16="http://schemas.microsoft.com/office/drawing/2014/main" xmlns="" id="{BF1D64C7-3E39-F343-87B2-1D26CA58300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84" y="1837603"/>
            <a:ext cx="3576266" cy="3914313"/>
          </a:xfrm>
          <a:prstGeom prst="rect">
            <a:avLst/>
          </a:prstGeom>
          <a:effectLst>
            <a:softEdge rad="139700"/>
          </a:effectLst>
        </p:spPr>
      </p:pic>
      <p:pic>
        <p:nvPicPr>
          <p:cNvPr id="10" name="Content Placeholder 3" descr="A group of people standing in the grass&#10;&#10;Description automatically generated">
            <a:extLst>
              <a:ext uri="{FF2B5EF4-FFF2-40B4-BE49-F238E27FC236}">
                <a16:creationId xmlns:a16="http://schemas.microsoft.com/office/drawing/2014/main" xmlns="" id="{5568AA03-8A77-B748-93B6-E0F2FE0404B7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75"/>
          <a:stretch/>
        </p:blipFill>
        <p:spPr>
          <a:xfrm>
            <a:off x="4572000" y="460716"/>
            <a:ext cx="4192775" cy="5936565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9" name="Rectangle 8"/>
          <p:cNvSpPr/>
          <p:nvPr/>
        </p:nvSpPr>
        <p:spPr>
          <a:xfrm>
            <a:off x="397420" y="495193"/>
            <a:ext cx="3310830" cy="1077218"/>
          </a:xfrm>
          <a:prstGeom prst="rect">
            <a:avLst/>
          </a:prstGeom>
        </p:spPr>
        <p:txBody>
          <a:bodyPr wrap="square" lIns="91440" tIns="45720" rIns="91440" bIns="45720" anchor="b">
            <a:spAutoFit/>
          </a:bodyPr>
          <a:lstStyle/>
          <a:p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Поддержка </a:t>
            </a:r>
            <a:r>
              <a:rPr lang="ru-RU" sz="3200" i="1" dirty="0">
                <a:solidFill>
                  <a:schemeClr val="bg1"/>
                </a:solidFill>
                <a:latin typeface="Avenir Next Condensed"/>
              </a:rPr>
              <a:t>семей в </a:t>
            </a:r>
            <a:r>
              <a:rPr lang="ru-RU" sz="3200" i="1" dirty="0" smtClean="0">
                <a:solidFill>
                  <a:schemeClr val="bg1"/>
                </a:solidFill>
                <a:latin typeface="Avenir Next Condensed"/>
              </a:rPr>
              <a:t>кризисе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245032" y="6355966"/>
            <a:ext cx="5229380" cy="276999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lvl="1" algn="r"/>
            <a:r>
              <a:rPr lang="ru-RU" sz="1200" dirty="0">
                <a:solidFill>
                  <a:schemeClr val="bg1"/>
                </a:solidFill>
                <a:latin typeface="DINCondensedC"/>
                <a:cs typeface="DINCondensedC"/>
              </a:rPr>
              <a:t>ЦЕРКОВЬ КАК ТЕЛО ХРИСТОВО: </a:t>
            </a:r>
            <a:r>
              <a:rPr lang="ru-RU" sz="1200" i="1" dirty="0">
                <a:solidFill>
                  <a:schemeClr val="bg1"/>
                </a:solidFill>
                <a:latin typeface="DINCondensedC"/>
                <a:cs typeface="DINCondensedC"/>
              </a:rPr>
              <a:t>Поддержка семей в </a:t>
            </a:r>
            <a:r>
              <a:rPr lang="ru-RU" sz="1200" i="1" dirty="0" smtClean="0">
                <a:solidFill>
                  <a:schemeClr val="bg1"/>
                </a:solidFill>
                <a:latin typeface="DINCondensedC"/>
                <a:cs typeface="DINCondensedC"/>
              </a:rPr>
              <a:t>кризисе</a:t>
            </a:r>
            <a:endParaRPr lang="ru-RU" sz="1200" i="1" dirty="0">
              <a:solidFill>
                <a:schemeClr val="bg1"/>
              </a:solidFill>
              <a:latin typeface="DINCondensedC"/>
              <a:cs typeface="DINCondensedC"/>
            </a:endParaRPr>
          </a:p>
        </p:txBody>
      </p:sp>
    </p:spTree>
    <p:extLst>
      <p:ext uri="{BB962C8B-B14F-4D97-AF65-F5344CB8AC3E}">
        <p14:creationId xmlns:p14="http://schemas.microsoft.com/office/powerpoint/2010/main" val="1443883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983</TotalTime>
  <Words>4392</Words>
  <Application>Microsoft Macintosh PowerPoint</Application>
  <PresentationFormat>On-screen Show (4:3)</PresentationFormat>
  <Paragraphs>245</Paragraphs>
  <Slides>27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Venn, Dawn</dc:creator>
  <cp:lastModifiedBy>Yulia Lisovaya</cp:lastModifiedBy>
  <cp:revision>395</cp:revision>
  <dcterms:created xsi:type="dcterms:W3CDTF">2020-09-11T13:35:44Z</dcterms:created>
  <dcterms:modified xsi:type="dcterms:W3CDTF">2020-12-28T22:14:24Z</dcterms:modified>
</cp:coreProperties>
</file>