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67" r:id="rId4"/>
    <p:sldId id="268" r:id="rId5"/>
    <p:sldId id="269" r:id="rId6"/>
    <p:sldId id="270" r:id="rId7"/>
    <p:sldId id="271" r:id="rId8"/>
    <p:sldId id="273" r:id="rId9"/>
    <p:sldId id="274" r:id="rId10"/>
    <p:sldId id="275" r:id="rId11"/>
    <p:sldId id="276" r:id="rId12"/>
    <p:sldId id="278" r:id="rId13"/>
  </p:sldIdLst>
  <p:sldSz cx="9144000" cy="6858000" type="letter"/>
  <p:notesSz cx="6858000" cy="916305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4000" kern="1200">
        <a:solidFill>
          <a:schemeClr val="bg1"/>
        </a:solidFill>
        <a:latin typeface="Times New Roman" pitchFamily="18" charset="0"/>
        <a:ea typeface="MS PGothic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000" kern="1200">
        <a:solidFill>
          <a:schemeClr val="bg1"/>
        </a:solidFill>
        <a:latin typeface="Times New Roman" pitchFamily="18" charset="0"/>
        <a:ea typeface="MS PGothic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000" kern="1200">
        <a:solidFill>
          <a:schemeClr val="bg1"/>
        </a:solidFill>
        <a:latin typeface="Times New Roman" pitchFamily="18" charset="0"/>
        <a:ea typeface="MS PGothic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000" kern="1200">
        <a:solidFill>
          <a:schemeClr val="bg1"/>
        </a:solidFill>
        <a:latin typeface="Times New Roman" pitchFamily="18" charset="0"/>
        <a:ea typeface="MS PGothic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000" kern="1200">
        <a:solidFill>
          <a:schemeClr val="bg1"/>
        </a:solidFill>
        <a:latin typeface="Times New Roman" pitchFamily="18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4000" kern="1200">
        <a:solidFill>
          <a:schemeClr val="bg1"/>
        </a:solidFill>
        <a:latin typeface="Times New Roman" pitchFamily="18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4000" kern="1200">
        <a:solidFill>
          <a:schemeClr val="bg1"/>
        </a:solidFill>
        <a:latin typeface="Times New Roman" pitchFamily="18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4000" kern="1200">
        <a:solidFill>
          <a:schemeClr val="bg1"/>
        </a:solidFill>
        <a:latin typeface="Times New Roman" pitchFamily="18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4000" kern="1200">
        <a:solidFill>
          <a:schemeClr val="bg1"/>
        </a:solidFill>
        <a:latin typeface="Times New Roman" pitchFamily="18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6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99890"/>
    <a:srgbClr val="E6FAFA"/>
    <a:srgbClr val="A7CFCC"/>
    <a:srgbClr val="CEE4E3"/>
    <a:srgbClr val="8DC1BD"/>
    <a:srgbClr val="4A9691"/>
    <a:srgbClr val="DDD4BF"/>
    <a:srgbClr val="3621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00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72" d="100"/>
          <a:sy n="172" d="100"/>
        </p:scale>
        <p:origin x="-5568" y="-104"/>
      </p:cViewPr>
      <p:guideLst>
        <p:guide orient="horz" pos="2886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04263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704263"/>
            <a:ext cx="29718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4442FB-74A4-4448-84E0-496CC8F9C3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C3D6CD6-8889-4CF6-971F-C9BC677E3D70}" type="datetimeFigureOut">
              <a:rPr lang="en-US"/>
              <a:pPr>
                <a:defRPr/>
              </a:pPr>
              <a:t>12/2/2019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39825" y="687388"/>
            <a:ext cx="4578350" cy="3435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52925"/>
            <a:ext cx="5486400" cy="41227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02675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702675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1E020F04-AD4B-45B2-A541-7CBBC52797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o-RO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026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Rectangle 1027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o-RO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026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Rectangle 1027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o-RO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026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Rectangle 1027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o-RO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o-RO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026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Rectangle 1027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o-RO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026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Rectangle 1027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o-RO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026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Rectangle 1027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o-RO" b="1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026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Rectangle 1027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o-RO" b="1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026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Rectangle 1027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o-RO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026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Rectangle 1027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o-RO" b="1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026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Rectangle 1027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o-RO" b="1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19200" y="1447800"/>
            <a:ext cx="7772400" cy="685800"/>
          </a:xfrm>
        </p:spPr>
        <p:txBody>
          <a:bodyPr/>
          <a:lstStyle>
            <a:lvl1pPr>
              <a:defRPr sz="4000" smtClean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2133600"/>
            <a:ext cx="6400800" cy="1752600"/>
          </a:xfrm>
        </p:spPr>
        <p:txBody>
          <a:bodyPr/>
          <a:lstStyle>
            <a:lvl1pPr marL="0" indent="0">
              <a:buFontTx/>
              <a:buNone/>
              <a:defRPr i="1" smtClean="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7050" y="228600"/>
            <a:ext cx="196215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228600"/>
            <a:ext cx="573405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057400"/>
            <a:ext cx="7772400" cy="411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228600"/>
            <a:ext cx="7239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1524000"/>
            <a:ext cx="7239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36211C"/>
          </a:solidFill>
          <a:latin typeface="Times New Roman" charset="0"/>
          <a:ea typeface="MS PGothic" pitchFamily="34" charset="-128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36211C"/>
          </a:solidFill>
          <a:latin typeface="Times New Roman" charset="0"/>
          <a:ea typeface="MS PGothic" pitchFamily="34" charset="-128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36211C"/>
          </a:solidFill>
          <a:latin typeface="Times New Roman" charset="0"/>
          <a:ea typeface="MS PGothic" pitchFamily="34" charset="-128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36211C"/>
          </a:solidFill>
          <a:latin typeface="Times New Roman" charset="0"/>
          <a:ea typeface="MS PGothic" pitchFamily="34" charset="-128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36211C"/>
          </a:solidFill>
          <a:latin typeface="Times New Roman" charset="0"/>
          <a:ea typeface="MS PGothic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OfficinaSans" pitchFamily="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OfficinaSans" pitchFamily="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OfficinaSans" pitchFamily="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OfficinaSans" pitchFamily="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499890"/>
        </a:buClr>
        <a:buChar char="•"/>
        <a:defRPr sz="3200">
          <a:solidFill>
            <a:srgbClr val="36211C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imes New Roman" pitchFamily="18" charset="0"/>
        <a:buChar char="•"/>
        <a:defRPr sz="2800">
          <a:solidFill>
            <a:srgbClr val="36211C"/>
          </a:solidFill>
          <a:latin typeface="+mn-lt"/>
          <a:ea typeface="MS PGothic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291815"/>
        </a:buClr>
        <a:buChar char="–"/>
        <a:defRPr sz="2400">
          <a:solidFill>
            <a:srgbClr val="36211C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37877E"/>
        </a:buClr>
        <a:buFont typeface="Times New Roman" pitchFamily="18" charset="0"/>
        <a:buChar char="•"/>
        <a:defRPr sz="2000">
          <a:solidFill>
            <a:srgbClr val="36211C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36211C"/>
          </a:solidFill>
          <a:latin typeface="+mn-lt"/>
          <a:ea typeface="MS PGothic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26468E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26468E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26468E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26468E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3000" y="819150"/>
            <a:ext cx="7772400" cy="6858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/>
          <a:lstStyle/>
          <a:p>
            <a:pPr>
              <a:defRPr/>
            </a:pPr>
            <a:r>
              <a:rPr lang="ru-RU" sz="4800" dirty="0" smtClean="0">
                <a:ea typeface="ＭＳ Ｐゴシック" charset="0"/>
                <a:cs typeface="+mj-cs"/>
              </a:rPr>
              <a:t>Дома света</a:t>
            </a:r>
            <a:endParaRPr lang="en-US" sz="4800" dirty="0">
              <a:ea typeface="ＭＳ Ｐゴシック" charset="0"/>
              <a:cs typeface="+mj-cs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1524000"/>
            <a:ext cx="6400800" cy="8382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/>
          <a:lstStyle/>
          <a:p>
            <a:pPr>
              <a:defRPr/>
            </a:pPr>
            <a:r>
              <a:rPr lang="ru-RU" sz="3600" dirty="0" smtClean="0">
                <a:ea typeface="ＭＳ Ｐゴシック" charset="0"/>
                <a:cs typeface="+mn-cs"/>
              </a:rPr>
              <a:t>Делитесь </a:t>
            </a:r>
            <a:r>
              <a:rPr lang="ru-RU" sz="3600" dirty="0" smtClean="0">
                <a:ea typeface="ＭＳ Ｐゴシック" charset="0"/>
                <a:cs typeface="+mn-cs"/>
              </a:rPr>
              <a:t>светом</a:t>
            </a:r>
            <a:endParaRPr lang="ro-RO" sz="3600" dirty="0">
              <a:ea typeface="ＭＳ Ｐゴシック" charset="0"/>
              <a:cs typeface="+mn-cs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230188" y="70485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endParaRPr lang="en-US" sz="2400">
              <a:solidFill>
                <a:schemeClr val="tx1"/>
              </a:solidFill>
              <a:latin typeface="Times New Roman" charset="0"/>
              <a:ea typeface="ＭＳ Ｐゴシック" charset="0"/>
            </a:endParaRPr>
          </a:p>
        </p:txBody>
      </p:sp>
      <p:sp>
        <p:nvSpPr>
          <p:cNvPr id="3077" name="TextBox 1"/>
          <p:cNvSpPr txBox="1">
            <a:spLocks noChangeArrowheads="1"/>
          </p:cNvSpPr>
          <p:nvPr/>
        </p:nvSpPr>
        <p:spPr bwMode="auto">
          <a:xfrm>
            <a:off x="1143000" y="2819400"/>
            <a:ext cx="74676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chemeClr val="tx1"/>
                </a:solidFill>
              </a:rPr>
              <a:t>Автор</a:t>
            </a:r>
            <a:r>
              <a:rPr lang="en-US" sz="2000" dirty="0" smtClean="0">
                <a:solidFill>
                  <a:schemeClr val="tx1"/>
                </a:solidFill>
              </a:rPr>
              <a:t>: </a:t>
            </a:r>
            <a:r>
              <a:rPr lang="ru-RU" sz="2000" dirty="0" smtClean="0">
                <a:solidFill>
                  <a:schemeClr val="tx1"/>
                </a:solidFill>
              </a:rPr>
              <a:t>Педро Иглесиас</a:t>
            </a:r>
            <a:r>
              <a:rPr lang="en-US" sz="2000" dirty="0" smtClean="0">
                <a:solidFill>
                  <a:schemeClr val="tx1"/>
                </a:solidFill>
              </a:rPr>
              <a:t>, </a:t>
            </a:r>
            <a:endParaRPr lang="en-US" sz="2000" dirty="0">
              <a:solidFill>
                <a:schemeClr val="tx1"/>
              </a:solidFill>
            </a:endParaRPr>
          </a:p>
          <a:p>
            <a:r>
              <a:rPr lang="ru-RU" sz="2000" dirty="0" smtClean="0">
                <a:solidFill>
                  <a:schemeClr val="tx1"/>
                </a:solidFill>
              </a:rPr>
              <a:t>Директор Отдела </a:t>
            </a:r>
            <a:r>
              <a:rPr lang="ru-RU" sz="2000" dirty="0" smtClean="0">
                <a:solidFill>
                  <a:schemeClr val="tx1"/>
                </a:solidFill>
              </a:rPr>
              <a:t>Семейного служения, </a:t>
            </a:r>
          </a:p>
          <a:p>
            <a:r>
              <a:rPr lang="ru-RU" sz="2000" dirty="0" smtClean="0">
                <a:solidFill>
                  <a:schemeClr val="tx1"/>
                </a:solidFill>
              </a:rPr>
              <a:t>Интерамериканского Дивизиона</a:t>
            </a:r>
          </a:p>
          <a:p>
            <a:r>
              <a:rPr lang="ru-RU" sz="2000" i="1" dirty="0" smtClean="0">
                <a:solidFill>
                  <a:schemeClr val="tx1"/>
                </a:solidFill>
              </a:rPr>
              <a:t>Материал взят из </a:t>
            </a:r>
            <a:r>
              <a:rPr lang="ru-RU" sz="2000" i="1" dirty="0" smtClean="0">
                <a:solidFill>
                  <a:schemeClr val="tx1"/>
                </a:solidFill>
              </a:rPr>
              <a:t>программы: </a:t>
            </a:r>
          </a:p>
          <a:p>
            <a:r>
              <a:rPr lang="ru-RU" sz="2000" i="1" dirty="0" smtClean="0">
                <a:solidFill>
                  <a:schemeClr val="tx1"/>
                </a:solidFill>
              </a:rPr>
              <a:t>Возрождение </a:t>
            </a:r>
            <a:r>
              <a:rPr lang="ru-RU" sz="2000" i="1" dirty="0" smtClean="0">
                <a:solidFill>
                  <a:schemeClr val="tx1"/>
                </a:solidFill>
              </a:rPr>
              <a:t>и </a:t>
            </a:r>
            <a:r>
              <a:rPr lang="ru-RU" sz="2000" i="1" dirty="0" smtClean="0">
                <a:solidFill>
                  <a:schemeClr val="tx1"/>
                </a:solidFill>
              </a:rPr>
              <a:t>преобразование: Семья</a:t>
            </a:r>
          </a:p>
          <a:p>
            <a:r>
              <a:rPr lang="ru-RU" sz="2000" i="1" dirty="0" smtClean="0">
                <a:solidFill>
                  <a:schemeClr val="tx1"/>
                </a:solidFill>
              </a:rPr>
              <a:t>Благодатью достигая 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/>
        </p:nvSpPr>
        <p:spPr bwMode="auto">
          <a:xfrm>
            <a:off x="1143000" y="2209800"/>
            <a:ext cx="6400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/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99890"/>
              </a:buClr>
              <a:buFontTx/>
              <a:buNone/>
              <a:defRPr sz="3200" i="1" smtClean="0">
                <a:solidFill>
                  <a:srgbClr val="36211C"/>
                </a:solidFill>
                <a:latin typeface="+mn-lt"/>
                <a:ea typeface="MS PGothic" pitchFamily="34" charset="-128"/>
                <a:cs typeface="MS PGothic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Times New Roman" pitchFamily="18" charset="0"/>
              <a:buChar char="•"/>
              <a:defRPr sz="2800">
                <a:solidFill>
                  <a:srgbClr val="36211C"/>
                </a:solidFill>
                <a:latin typeface="+mn-lt"/>
                <a:ea typeface="MS PGothic" pitchFamily="34" charset="-128"/>
                <a:cs typeface="MS PGothic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91815"/>
              </a:buClr>
              <a:buChar char="–"/>
              <a:defRPr sz="2400">
                <a:solidFill>
                  <a:srgbClr val="36211C"/>
                </a:solidFill>
                <a:latin typeface="+mn-lt"/>
                <a:ea typeface="MS PGothic" pitchFamily="34" charset="-128"/>
                <a:cs typeface="MS PGothic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7877E"/>
              </a:buClr>
              <a:buFont typeface="Times New Roman" pitchFamily="18" charset="0"/>
              <a:buChar char="•"/>
              <a:defRPr sz="2000">
                <a:solidFill>
                  <a:srgbClr val="36211C"/>
                </a:solidFill>
                <a:latin typeface="+mn-lt"/>
                <a:ea typeface="MS PGothic" pitchFamily="34" charset="-128"/>
                <a:cs typeface="MS PGothic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36211C"/>
                </a:solidFill>
                <a:latin typeface="+mn-lt"/>
                <a:ea typeface="MS PGothic" pitchFamily="34" charset="-128"/>
                <a:cs typeface="MS PGothic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26468E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26468E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26468E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26468E"/>
                </a:solidFill>
                <a:latin typeface="+mn-lt"/>
              </a:defRPr>
            </a:lvl9pPr>
          </a:lstStyle>
          <a:p>
            <a:pPr>
              <a:defRPr/>
            </a:pPr>
            <a:endParaRPr lang="en-US" sz="2000" i="0" dirty="0">
              <a:solidFill>
                <a:schemeClr val="tx1"/>
              </a:solidFill>
              <a:latin typeface="Times New Roman" pitchFamily="18" charset="0"/>
              <a:ea typeface="ＭＳ Ｐゴシック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1143000" y="1524000"/>
            <a:ext cx="7391400" cy="4114800"/>
          </a:xfrm>
        </p:spPr>
        <p:txBody>
          <a:bodyPr/>
          <a:lstStyle/>
          <a:p>
            <a:pPr>
              <a:defRPr/>
            </a:pPr>
            <a:r>
              <a:rPr lang="ru-RU" dirty="0" smtClean="0">
                <a:ea typeface="ＭＳ Ｐゴシック" charset="0"/>
                <a:cs typeface="+mn-cs"/>
              </a:rPr>
              <a:t>Делитесь </a:t>
            </a:r>
            <a:r>
              <a:rPr lang="ru-RU" dirty="0" smtClean="0">
                <a:ea typeface="ＭＳ Ｐゴシック" charset="0"/>
                <a:cs typeface="+mn-cs"/>
              </a:rPr>
              <a:t>с другими удивительным благословением плана спасения.</a:t>
            </a:r>
            <a:r>
              <a:rPr lang="ro-RO" dirty="0" smtClean="0">
                <a:ea typeface="ＭＳ Ｐゴシック" charset="0"/>
                <a:cs typeface="+mn-cs"/>
              </a:rPr>
              <a:t> </a:t>
            </a:r>
            <a:endParaRPr lang="ru-RU" dirty="0" smtClean="0">
              <a:ea typeface="ＭＳ Ｐゴシック" charset="0"/>
              <a:cs typeface="+mn-cs"/>
            </a:endParaRPr>
          </a:p>
          <a:p>
            <a:pPr>
              <a:defRPr/>
            </a:pPr>
            <a:r>
              <a:rPr lang="ru-RU" dirty="0" smtClean="0">
                <a:ea typeface="ＭＳ Ｐゴシック" charset="0"/>
                <a:cs typeface="+mn-cs"/>
              </a:rPr>
              <a:t>Расширяйте ваш круг общения. Выходите за пределы контактирования только с вашими  близкими родственниками. </a:t>
            </a:r>
            <a:endParaRPr lang="en-US" dirty="0" smtClean="0">
              <a:ea typeface="ＭＳ Ｐゴシック" charset="0"/>
              <a:cs typeface="+mn-cs"/>
            </a:endParaRPr>
          </a:p>
          <a:p>
            <a:pPr>
              <a:defRPr/>
            </a:pPr>
            <a:r>
              <a:rPr lang="ru-RU" dirty="0" smtClean="0">
                <a:ea typeface="ＭＳ Ｐゴシック" charset="0"/>
                <a:cs typeface="+mn-cs"/>
              </a:rPr>
              <a:t>Создавайте миссионерскую семью</a:t>
            </a:r>
            <a:r>
              <a:rPr lang="en-US" dirty="0" smtClean="0">
                <a:ea typeface="ＭＳ Ｐゴシック" charset="0"/>
                <a:cs typeface="+mn-cs"/>
              </a:rPr>
              <a:t>.</a:t>
            </a:r>
          </a:p>
        </p:txBody>
      </p:sp>
      <p:sp>
        <p:nvSpPr>
          <p:cNvPr id="5123" name="Rectangle 10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>
                <a:ea typeface="ＭＳ Ｐゴシック" charset="0"/>
                <a:cs typeface="+mj-cs"/>
              </a:rPr>
              <a:t>Соседские семьи</a:t>
            </a:r>
            <a:r>
              <a:rPr lang="en-US" dirty="0" smtClean="0">
                <a:ea typeface="ＭＳ Ｐゴシック" charset="0"/>
                <a:cs typeface="+mj-cs"/>
              </a:rPr>
              <a:t>:</a:t>
            </a:r>
            <a:endParaRPr lang="en-US" sz="2800" b="1" dirty="0">
              <a:ea typeface="ＭＳ Ｐゴシック" charset="0"/>
              <a:cs typeface="+mj-cs"/>
            </a:endParaRPr>
          </a:p>
        </p:txBody>
      </p:sp>
      <p:pic>
        <p:nvPicPr>
          <p:cNvPr id="12292" name="Picture 1029" descr="lin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066800"/>
            <a:ext cx="9145588" cy="5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1143000" y="990600"/>
            <a:ext cx="7391400" cy="4114800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Участвуйте </a:t>
            </a:r>
            <a:r>
              <a:rPr lang="ru-RU" dirty="0" smtClean="0"/>
              <a:t>в </a:t>
            </a:r>
            <a:r>
              <a:rPr lang="ru-RU" dirty="0" smtClean="0"/>
              <a:t>служении </a:t>
            </a:r>
            <a:r>
              <a:rPr lang="ru-RU" dirty="0"/>
              <a:t>вместе с </a:t>
            </a:r>
            <a:r>
              <a:rPr lang="ru-RU" dirty="0" smtClean="0"/>
              <a:t>вашими собратьям</a:t>
            </a:r>
            <a:r>
              <a:rPr lang="ru-RU" dirty="0" smtClean="0"/>
              <a:t>.</a:t>
            </a:r>
            <a:endParaRPr lang="en-US" dirty="0" smtClean="0"/>
          </a:p>
          <a:p>
            <a:pPr lvl="1">
              <a:defRPr/>
            </a:pPr>
            <a:r>
              <a:rPr lang="ru-RU" dirty="0" smtClean="0"/>
              <a:t>Посещайте больных</a:t>
            </a:r>
            <a:endParaRPr lang="en-US" dirty="0" smtClean="0"/>
          </a:p>
          <a:p>
            <a:pPr lvl="1">
              <a:defRPr/>
            </a:pPr>
            <a:r>
              <a:rPr lang="ru-RU" dirty="0" smtClean="0"/>
              <a:t>Посетите кого-то прикованного к постели</a:t>
            </a:r>
            <a:r>
              <a:rPr lang="ro-RO" dirty="0" smtClean="0"/>
              <a:t> </a:t>
            </a:r>
            <a:endParaRPr lang="ru-RU" dirty="0" smtClean="0"/>
          </a:p>
          <a:p>
            <a:pPr lvl="1">
              <a:defRPr/>
            </a:pPr>
            <a:r>
              <a:rPr lang="ru-RU" dirty="0" smtClean="0"/>
              <a:t>Приглашайте </a:t>
            </a:r>
            <a:r>
              <a:rPr lang="ru-RU" dirty="0" smtClean="0"/>
              <a:t>детей </a:t>
            </a:r>
            <a:r>
              <a:rPr lang="ru-RU" dirty="0" smtClean="0"/>
              <a:t>ваших друзей в церковь и </a:t>
            </a:r>
            <a:r>
              <a:rPr lang="ru-RU" dirty="0" smtClean="0"/>
              <a:t>к себе в гости на обед. </a:t>
            </a:r>
            <a:r>
              <a:rPr lang="ru-RU" dirty="0" smtClean="0"/>
              <a:t>Обеспечьте для них транспорт при необходимости. </a:t>
            </a:r>
          </a:p>
          <a:p>
            <a:pPr lvl="1">
              <a:defRPr/>
            </a:pPr>
            <a:r>
              <a:rPr lang="ru-RU" dirty="0" smtClean="0"/>
              <a:t>Может у вас есть еще </a:t>
            </a:r>
            <a:r>
              <a:rPr lang="ru-RU" dirty="0" smtClean="0"/>
              <a:t>какие-то другие </a:t>
            </a:r>
            <a:r>
              <a:rPr lang="ru-RU" dirty="0" smtClean="0"/>
              <a:t>идеи?</a:t>
            </a:r>
            <a:endParaRPr lang="en-US" dirty="0" smtClean="0"/>
          </a:p>
        </p:txBody>
      </p:sp>
      <p:sp>
        <p:nvSpPr>
          <p:cNvPr id="5123" name="Rectangle 10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>
                <a:ea typeface="ＭＳ Ｐゴシック" charset="0"/>
                <a:cs typeface="+mj-cs"/>
              </a:rPr>
              <a:t>Проект миссионерская семья</a:t>
            </a:r>
            <a:endParaRPr lang="en-US" sz="2800" b="1" dirty="0">
              <a:ea typeface="ＭＳ Ｐゴシック" charset="0"/>
              <a:cs typeface="+mj-cs"/>
            </a:endParaRPr>
          </a:p>
        </p:txBody>
      </p:sp>
      <p:pic>
        <p:nvPicPr>
          <p:cNvPr id="13316" name="Picture 1029" descr="lin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066800"/>
            <a:ext cx="9145588" cy="5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1143000" y="1524000"/>
            <a:ext cx="7391400" cy="4114800"/>
          </a:xfrm>
        </p:spPr>
        <p:txBody>
          <a:bodyPr/>
          <a:lstStyle/>
          <a:p>
            <a:pPr>
              <a:lnSpc>
                <a:spcPct val="130000"/>
              </a:lnSpc>
              <a:defRPr/>
            </a:pPr>
            <a:r>
              <a:rPr lang="ru-RU" dirty="0" smtClean="0">
                <a:ea typeface="ＭＳ Ｐゴシック" charset="0"/>
                <a:cs typeface="+mn-cs"/>
              </a:rPr>
              <a:t>Воспитывайте в своих детях миссионерский дух</a:t>
            </a:r>
            <a:r>
              <a:rPr lang="ro-RO" dirty="0" smtClean="0">
                <a:ea typeface="ＭＳ Ｐゴシック" charset="0"/>
                <a:cs typeface="+mn-cs"/>
              </a:rPr>
              <a:t> </a:t>
            </a:r>
            <a:endParaRPr lang="en-US" dirty="0" smtClean="0">
              <a:ea typeface="ＭＳ Ｐゴシック" charset="0"/>
              <a:cs typeface="+mn-cs"/>
            </a:endParaRPr>
          </a:p>
          <a:p>
            <a:pPr>
              <a:lnSpc>
                <a:spcPct val="130000"/>
              </a:lnSpc>
              <a:defRPr/>
            </a:pPr>
            <a:r>
              <a:rPr lang="ru-RU" dirty="0" smtClean="0">
                <a:ea typeface="ＭＳ Ｐゴシック" charset="0"/>
                <a:cs typeface="+mn-cs"/>
              </a:rPr>
              <a:t>Делитесь с другими светом спасения</a:t>
            </a:r>
            <a:r>
              <a:rPr lang="ro-RO" dirty="0" smtClean="0">
                <a:ea typeface="ＭＳ Ｐゴシック" charset="0"/>
                <a:cs typeface="+mn-cs"/>
              </a:rPr>
              <a:t> </a:t>
            </a:r>
            <a:endParaRPr lang="ru-RU" dirty="0" smtClean="0">
              <a:ea typeface="ＭＳ Ｐゴシック" charset="0"/>
              <a:cs typeface="+mn-cs"/>
            </a:endParaRPr>
          </a:p>
          <a:p>
            <a:pPr>
              <a:lnSpc>
                <a:spcPct val="130000"/>
              </a:lnSpc>
              <a:defRPr/>
            </a:pPr>
            <a:r>
              <a:rPr lang="ru-RU" dirty="0" smtClean="0">
                <a:ea typeface="ＭＳ Ｐゴシック" charset="0"/>
                <a:cs typeface="+mn-cs"/>
              </a:rPr>
              <a:t>Сближайтесь с другими семьями посредством молитвы и </a:t>
            </a:r>
            <a:r>
              <a:rPr lang="ru-RU" smtClean="0">
                <a:ea typeface="ＭＳ Ｐゴシック" charset="0"/>
                <a:cs typeface="+mn-cs"/>
              </a:rPr>
              <a:t>изучения Библии</a:t>
            </a:r>
            <a:endParaRPr lang="en-US" dirty="0" smtClean="0">
              <a:ea typeface="ＭＳ Ｐゴシック" charset="0"/>
              <a:cs typeface="+mn-cs"/>
            </a:endParaRPr>
          </a:p>
        </p:txBody>
      </p:sp>
      <p:sp>
        <p:nvSpPr>
          <p:cNvPr id="5123" name="Rectangle 1028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9144000" cy="10668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sz="3400" dirty="0" smtClean="0">
                <a:ea typeface="ＭＳ Ｐゴシック" charset="0"/>
                <a:cs typeface="+mj-cs"/>
              </a:rPr>
              <a:t>Посвятите себя </a:t>
            </a:r>
            <a:r>
              <a:rPr lang="ru-RU" sz="3400" dirty="0" smtClean="0">
                <a:ea typeface="ＭＳ Ｐゴシック" charset="0"/>
                <a:cs typeface="+mj-cs"/>
              </a:rPr>
              <a:t>служению </a:t>
            </a:r>
            <a:br>
              <a:rPr lang="ru-RU" sz="3400" dirty="0" smtClean="0">
                <a:ea typeface="ＭＳ Ｐゴシック" charset="0"/>
                <a:cs typeface="+mj-cs"/>
              </a:rPr>
            </a:br>
            <a:r>
              <a:rPr lang="ru-RU" sz="3400" dirty="0" smtClean="0">
                <a:ea typeface="ＭＳ Ｐゴシック" charset="0"/>
                <a:cs typeface="+mj-cs"/>
              </a:rPr>
              <a:t>приближения </a:t>
            </a:r>
            <a:r>
              <a:rPr lang="ru-RU" sz="3400" dirty="0" smtClean="0">
                <a:ea typeface="ＭＳ Ｐゴシック" charset="0"/>
                <a:cs typeface="+mj-cs"/>
              </a:rPr>
              <a:t>второго пришествия</a:t>
            </a:r>
            <a:endParaRPr lang="en-US" sz="3400" b="1" dirty="0">
              <a:ea typeface="ＭＳ Ｐゴシック" charset="0"/>
              <a:cs typeface="+mj-cs"/>
            </a:endParaRPr>
          </a:p>
        </p:txBody>
      </p:sp>
      <p:pic>
        <p:nvPicPr>
          <p:cNvPr id="15364" name="Picture 1029" descr="lin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066800"/>
            <a:ext cx="9145588" cy="5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7239000" cy="7620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3200" dirty="0" smtClean="0">
                <a:ea typeface="ＭＳ Ｐゴシック" charset="0"/>
                <a:cs typeface="+mj-cs"/>
              </a:rPr>
              <a:t>Современные угрозы </a:t>
            </a:r>
            <a:r>
              <a:rPr lang="ru-RU" sz="3200" dirty="0" smtClean="0">
                <a:ea typeface="ＭＳ Ｐゴシック" charset="0"/>
                <a:cs typeface="+mj-cs"/>
              </a:rPr>
              <a:t>для брака </a:t>
            </a:r>
            <a:r>
              <a:rPr lang="ru-RU" sz="3200" dirty="0" smtClean="0">
                <a:ea typeface="ＭＳ Ｐゴシック" charset="0"/>
                <a:cs typeface="+mj-cs"/>
              </a:rPr>
              <a:t>и </a:t>
            </a:r>
            <a:r>
              <a:rPr lang="ru-RU" sz="3200" dirty="0" smtClean="0">
                <a:ea typeface="ＭＳ Ｐゴシック" charset="0"/>
                <a:cs typeface="+mj-cs"/>
              </a:rPr>
              <a:t>детей</a:t>
            </a:r>
            <a:endParaRPr lang="en-US" sz="3200" dirty="0">
              <a:ea typeface="ＭＳ Ｐゴシック" charset="0"/>
              <a:cs typeface="+mj-cs"/>
            </a:endParaRPr>
          </a:p>
        </p:txBody>
      </p:sp>
      <p:pic>
        <p:nvPicPr>
          <p:cNvPr id="4099" name="Picture 16" descr="lin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066800"/>
            <a:ext cx="9145588" cy="5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1027"/>
          <p:cNvSpPr txBox="1">
            <a:spLocks noChangeArrowheads="1"/>
          </p:cNvSpPr>
          <p:nvPr/>
        </p:nvSpPr>
        <p:spPr bwMode="auto">
          <a:xfrm>
            <a:off x="1143000" y="1143000"/>
            <a:ext cx="7239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99890"/>
              </a:buClr>
              <a:buChar char="•"/>
              <a:defRPr sz="3200">
                <a:solidFill>
                  <a:srgbClr val="36211C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Times New Roman" charset="0"/>
              <a:buChar char="•"/>
              <a:defRPr sz="2800">
                <a:solidFill>
                  <a:srgbClr val="36211C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91815"/>
              </a:buClr>
              <a:buChar char="–"/>
              <a:defRPr sz="2400">
                <a:solidFill>
                  <a:srgbClr val="36211C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7877E"/>
              </a:buClr>
              <a:buFont typeface="Times New Roman" charset="0"/>
              <a:buChar char="•"/>
              <a:defRPr sz="2000">
                <a:solidFill>
                  <a:srgbClr val="36211C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36211C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26468E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26468E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26468E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26468E"/>
                </a:solidFill>
                <a:latin typeface="+mn-lt"/>
              </a:defRPr>
            </a:lvl9pPr>
          </a:lstStyle>
          <a:p>
            <a:pPr>
              <a:defRPr/>
            </a:pPr>
            <a:r>
              <a:rPr lang="ru-RU" sz="2800" dirty="0" smtClean="0"/>
              <a:t>Рост </a:t>
            </a:r>
            <a:r>
              <a:rPr lang="ru-RU" sz="2800" dirty="0" smtClean="0"/>
              <a:t>процента разводов</a:t>
            </a:r>
            <a:endParaRPr lang="en-US" sz="2800" dirty="0" smtClean="0"/>
          </a:p>
          <a:p>
            <a:pPr>
              <a:defRPr/>
            </a:pPr>
            <a:r>
              <a:rPr lang="ru-RU" sz="2800" dirty="0" smtClean="0"/>
              <a:t>Дух разврата среди молодежи</a:t>
            </a:r>
          </a:p>
          <a:p>
            <a:pPr>
              <a:defRPr/>
            </a:pPr>
            <a:r>
              <a:rPr lang="ru-RU" sz="2800" dirty="0" smtClean="0"/>
              <a:t>Секуляризация</a:t>
            </a:r>
          </a:p>
          <a:p>
            <a:pPr>
              <a:defRPr/>
            </a:pPr>
            <a:r>
              <a:rPr lang="ru-RU" sz="2800" dirty="0" smtClean="0"/>
              <a:t>Наркотическая зависимость</a:t>
            </a:r>
          </a:p>
          <a:p>
            <a:pPr>
              <a:defRPr/>
            </a:pPr>
            <a:r>
              <a:rPr lang="ru-RU" sz="2800" dirty="0" smtClean="0"/>
              <a:t>Придание значимости сатанизму</a:t>
            </a:r>
          </a:p>
          <a:p>
            <a:pPr>
              <a:defRPr/>
            </a:pPr>
            <a:r>
              <a:rPr lang="ru-RU" sz="2800" dirty="0" smtClean="0"/>
              <a:t>Утрата христианских ценностей</a:t>
            </a:r>
          </a:p>
          <a:p>
            <a:pPr>
              <a:defRPr/>
            </a:pPr>
            <a:r>
              <a:rPr lang="ru-RU" sz="2800" dirty="0" smtClean="0"/>
              <a:t>Неправильная форма </a:t>
            </a:r>
            <a:r>
              <a:rPr lang="ru-RU" sz="2800" dirty="0" smtClean="0"/>
              <a:t>выражения сексуальности</a:t>
            </a:r>
          </a:p>
          <a:p>
            <a:pPr>
              <a:defRPr/>
            </a:pPr>
            <a:r>
              <a:rPr lang="en-US" sz="2800" dirty="0" smtClean="0"/>
              <a:t>____________________ ?</a:t>
            </a:r>
          </a:p>
          <a:p>
            <a:pPr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1143000" y="1524000"/>
            <a:ext cx="7239000" cy="4114800"/>
          </a:xfrm>
        </p:spPr>
        <p:txBody>
          <a:bodyPr/>
          <a:lstStyle/>
          <a:p>
            <a:pPr>
              <a:defRPr/>
            </a:pPr>
            <a:r>
              <a:rPr lang="ru-RU" dirty="0" smtClean="0">
                <a:ea typeface="ＭＳ Ｐゴシック" charset="0"/>
                <a:cs typeface="+mn-cs"/>
              </a:rPr>
              <a:t>Семьи могут отличаться от мира в котором </a:t>
            </a:r>
            <a:r>
              <a:rPr lang="ru-RU" dirty="0" smtClean="0">
                <a:ea typeface="ＭＳ Ｐゴシック" charset="0"/>
                <a:cs typeface="+mn-cs"/>
              </a:rPr>
              <a:t>они живут</a:t>
            </a:r>
            <a:r>
              <a:rPr lang="en-US" dirty="0" smtClean="0">
                <a:ea typeface="ＭＳ Ｐゴシック" charset="0"/>
                <a:cs typeface="+mn-cs"/>
              </a:rPr>
              <a:t>.</a:t>
            </a:r>
          </a:p>
          <a:p>
            <a:pPr>
              <a:defRPr/>
            </a:pPr>
            <a:r>
              <a:rPr lang="ru-RU" dirty="0" smtClean="0">
                <a:ea typeface="ＭＳ Ｐゴシック" charset="0"/>
                <a:cs typeface="+mn-cs"/>
              </a:rPr>
              <a:t>Бог будет помогать семьям сегодня, так же как </a:t>
            </a:r>
            <a:r>
              <a:rPr lang="ru-RU" dirty="0" smtClean="0">
                <a:ea typeface="ＭＳ Ｐゴシック" charset="0"/>
                <a:cs typeface="+mn-cs"/>
              </a:rPr>
              <a:t>Он когда-то помогал </a:t>
            </a:r>
            <a:r>
              <a:rPr lang="ru-RU" dirty="0" smtClean="0">
                <a:ea typeface="ＭＳ Ｐゴシック" charset="0"/>
                <a:cs typeface="+mn-cs"/>
              </a:rPr>
              <a:t>народу Израильскому.</a:t>
            </a:r>
          </a:p>
          <a:p>
            <a:pPr>
              <a:defRPr/>
            </a:pPr>
            <a:r>
              <a:rPr lang="ru-RU" dirty="0" smtClean="0">
                <a:ea typeface="ＭＳ Ｐゴシック" charset="0"/>
              </a:rPr>
              <a:t>Семьи, которые живут </a:t>
            </a:r>
            <a:r>
              <a:rPr lang="ru-RU" dirty="0" smtClean="0">
                <a:ea typeface="ＭＳ Ｐゴシック" charset="0"/>
              </a:rPr>
              <a:t>в Его свете, </a:t>
            </a:r>
            <a:r>
              <a:rPr lang="ru-RU" dirty="0" smtClean="0">
                <a:ea typeface="ＭＳ Ｐゴシック" charset="0"/>
              </a:rPr>
              <a:t>являются свидетельством для других.</a:t>
            </a:r>
            <a:endParaRPr lang="en-US" dirty="0">
              <a:ea typeface="ＭＳ Ｐゴシック" charset="0"/>
            </a:endParaRPr>
          </a:p>
        </p:txBody>
      </p:sp>
      <p:sp>
        <p:nvSpPr>
          <p:cNvPr id="5123" name="Rectangle 10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>
                <a:ea typeface="ＭＳ Ｐゴシック" charset="0"/>
                <a:cs typeface="+mj-cs"/>
              </a:rPr>
              <a:t>Семьи во свете</a:t>
            </a:r>
            <a:endParaRPr lang="en-US" dirty="0">
              <a:ea typeface="ＭＳ Ｐゴシック" charset="0"/>
              <a:cs typeface="+mj-cs"/>
            </a:endParaRPr>
          </a:p>
        </p:txBody>
      </p:sp>
      <p:pic>
        <p:nvPicPr>
          <p:cNvPr id="5124" name="Picture 1029" descr="lin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066800"/>
            <a:ext cx="9145588" cy="5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1143000" y="1524000"/>
            <a:ext cx="7239000" cy="4114800"/>
          </a:xfrm>
        </p:spPr>
        <p:txBody>
          <a:bodyPr/>
          <a:lstStyle/>
          <a:p>
            <a:pPr>
              <a:lnSpc>
                <a:spcPct val="140000"/>
              </a:lnSpc>
              <a:defRPr/>
            </a:pPr>
            <a:r>
              <a:rPr lang="ru-RU" dirty="0" smtClean="0">
                <a:ea typeface="ＭＳ Ｐゴシック" charset="0"/>
                <a:cs typeface="+mn-cs"/>
              </a:rPr>
              <a:t>Иисус  </a:t>
            </a:r>
            <a:r>
              <a:rPr lang="ru-RU" dirty="0" smtClean="0">
                <a:latin typeface="Calibri" panose="020F0502020204030204" pitchFamily="34" charset="0"/>
                <a:ea typeface="ＭＳ Ｐゴシック" charset="0"/>
                <a:cs typeface="Calibri" panose="020F0502020204030204" pitchFamily="34" charset="0"/>
              </a:rPr>
              <a:t>̶</a:t>
            </a:r>
            <a:r>
              <a:rPr lang="ru-RU" dirty="0" smtClean="0">
                <a:ea typeface="ＭＳ Ｐゴシック" charset="0"/>
                <a:cs typeface="+mn-cs"/>
              </a:rPr>
              <a:t>	источник </a:t>
            </a:r>
            <a:r>
              <a:rPr lang="ru-RU" dirty="0" smtClean="0">
                <a:ea typeface="ＭＳ Ｐゴシック" charset="0"/>
                <a:cs typeface="+mn-cs"/>
              </a:rPr>
              <a:t>света</a:t>
            </a:r>
            <a:endParaRPr lang="en-US" dirty="0" smtClean="0">
              <a:ea typeface="ＭＳ Ｐゴシック" charset="0"/>
              <a:cs typeface="+mn-cs"/>
            </a:endParaRPr>
          </a:p>
          <a:p>
            <a:pPr>
              <a:lnSpc>
                <a:spcPct val="140000"/>
              </a:lnSpc>
              <a:defRPr/>
            </a:pPr>
            <a:r>
              <a:rPr lang="ru-RU" dirty="0" smtClean="0">
                <a:ea typeface="ＭＳ Ｐゴシック" charset="0"/>
                <a:cs typeface="+mn-cs"/>
              </a:rPr>
              <a:t>Служение в </a:t>
            </a:r>
            <a:r>
              <a:rPr lang="ru-RU" dirty="0" smtClean="0">
                <a:ea typeface="ＭＳ Ｐゴシック" charset="0"/>
                <a:cs typeface="+mn-cs"/>
              </a:rPr>
              <a:t>семье</a:t>
            </a:r>
            <a:endParaRPr lang="en-US" dirty="0" smtClean="0">
              <a:ea typeface="ＭＳ Ｐゴシック" charset="0"/>
              <a:cs typeface="+mn-cs"/>
            </a:endParaRPr>
          </a:p>
          <a:p>
            <a:pPr>
              <a:lnSpc>
                <a:spcPct val="140000"/>
              </a:lnSpc>
              <a:defRPr/>
            </a:pPr>
            <a:r>
              <a:rPr lang="ru-RU" dirty="0" smtClean="0">
                <a:ea typeface="ＭＳ Ｐゴシック" charset="0"/>
                <a:cs typeface="+mn-cs"/>
              </a:rPr>
              <a:t>Молитва </a:t>
            </a:r>
            <a:endParaRPr lang="en-US" dirty="0" smtClean="0">
              <a:ea typeface="ＭＳ Ｐゴシック" charset="0"/>
              <a:cs typeface="+mn-cs"/>
            </a:endParaRPr>
          </a:p>
          <a:p>
            <a:pPr>
              <a:lnSpc>
                <a:spcPct val="140000"/>
              </a:lnSpc>
              <a:defRPr/>
            </a:pPr>
            <a:r>
              <a:rPr lang="ru-RU" dirty="0" smtClean="0">
                <a:ea typeface="ＭＳ Ｐゴシック" charset="0"/>
                <a:cs typeface="+mn-cs"/>
              </a:rPr>
              <a:t>Изучение Библии</a:t>
            </a:r>
            <a:endParaRPr lang="en-US" dirty="0" smtClean="0">
              <a:ea typeface="ＭＳ Ｐゴシック" charset="0"/>
              <a:cs typeface="+mn-cs"/>
            </a:endParaRPr>
          </a:p>
          <a:p>
            <a:pPr>
              <a:defRPr/>
            </a:pPr>
            <a:endParaRPr lang="en-US" dirty="0">
              <a:ea typeface="ＭＳ Ｐゴシック" charset="0"/>
            </a:endParaRPr>
          </a:p>
        </p:txBody>
      </p:sp>
      <p:sp>
        <p:nvSpPr>
          <p:cNvPr id="5123" name="Rectangle 1028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dirty="0" smtClean="0">
                <a:ea typeface="ＭＳ Ｐゴシック" charset="0"/>
                <a:cs typeface="+mj-cs"/>
              </a:rPr>
              <a:t>Приоритет №</a:t>
            </a:r>
            <a:r>
              <a:rPr lang="ro-RO" dirty="0" smtClean="0">
                <a:ea typeface="ＭＳ Ｐゴシック" charset="0"/>
                <a:cs typeface="+mj-cs"/>
              </a:rPr>
              <a:t>1</a:t>
            </a:r>
            <a:r>
              <a:rPr lang="en-US" dirty="0" smtClean="0">
                <a:ea typeface="ＭＳ Ｐゴシック" charset="0"/>
                <a:cs typeface="+mj-cs"/>
              </a:rPr>
              <a:t>: </a:t>
            </a:r>
            <a:r>
              <a:rPr lang="ro-RO" dirty="0" smtClean="0">
                <a:ea typeface="ＭＳ Ｐゴシック" charset="0"/>
                <a:cs typeface="+mj-cs"/>
              </a:rPr>
              <a:t/>
            </a:r>
            <a:br>
              <a:rPr lang="ro-RO" dirty="0" smtClean="0">
                <a:ea typeface="ＭＳ Ｐゴシック" charset="0"/>
                <a:cs typeface="+mj-cs"/>
              </a:rPr>
            </a:br>
            <a:r>
              <a:rPr lang="ru-RU" dirty="0" smtClean="0">
                <a:ea typeface="ＭＳ Ｐゴシック" charset="0"/>
                <a:cs typeface="+mj-cs"/>
              </a:rPr>
              <a:t>Убедитесь, что у вас есть свет</a:t>
            </a:r>
            <a:endParaRPr lang="en-US" dirty="0">
              <a:ea typeface="ＭＳ Ｐゴシック" charset="0"/>
              <a:cs typeface="+mj-cs"/>
            </a:endParaRPr>
          </a:p>
        </p:txBody>
      </p:sp>
      <p:pic>
        <p:nvPicPr>
          <p:cNvPr id="6148" name="Picture 1029" descr="lin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295400"/>
            <a:ext cx="9145588" cy="5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1143000" y="1524000"/>
            <a:ext cx="7239000" cy="4114800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Говорите о важности присутствия Иисуса в </a:t>
            </a:r>
            <a:r>
              <a:rPr lang="ru-RU" dirty="0" smtClean="0"/>
              <a:t>вашем доме</a:t>
            </a:r>
            <a:r>
              <a:rPr lang="ru-RU" dirty="0" smtClean="0"/>
              <a:t>.</a:t>
            </a:r>
            <a:r>
              <a:rPr lang="en-US" dirty="0" smtClean="0"/>
              <a:t> </a:t>
            </a:r>
          </a:p>
          <a:p>
            <a:pPr>
              <a:defRPr/>
            </a:pPr>
            <a:r>
              <a:rPr lang="ru-RU" dirty="0" smtClean="0"/>
              <a:t>Родители, посвящайте себя своим семьям и трудитесь вместе, чтобы Свет мира сиял в ваших домах.</a:t>
            </a:r>
          </a:p>
        </p:txBody>
      </p:sp>
      <p:sp>
        <p:nvSpPr>
          <p:cNvPr id="5123" name="Rectangle 10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>
                <a:ea typeface="ＭＳ Ｐゴシック" charset="0"/>
              </a:rPr>
              <a:t>Действия </a:t>
            </a:r>
            <a:endParaRPr lang="en-US" dirty="0">
              <a:ea typeface="ＭＳ Ｐゴシック" charset="0"/>
              <a:cs typeface="+mj-cs"/>
            </a:endParaRPr>
          </a:p>
        </p:txBody>
      </p:sp>
      <p:pic>
        <p:nvPicPr>
          <p:cNvPr id="7172" name="Picture 1029" descr="lin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066800"/>
            <a:ext cx="9145588" cy="5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1143000" y="1524000"/>
            <a:ext cx="7239000" cy="4114800"/>
          </a:xfrm>
        </p:spPr>
        <p:txBody>
          <a:bodyPr/>
          <a:lstStyle/>
          <a:p>
            <a:pPr>
              <a:defRPr/>
            </a:pPr>
            <a:r>
              <a:rPr lang="ru-RU" dirty="0" smtClean="0">
                <a:ea typeface="ＭＳ Ｐゴシック" charset="0"/>
                <a:cs typeface="+mn-cs"/>
              </a:rPr>
              <a:t>Подумайте, с кем из вашей семьи вы могли бы поделиться </a:t>
            </a:r>
            <a:r>
              <a:rPr lang="ru-RU" dirty="0" smtClean="0">
                <a:ea typeface="ＭＳ Ｐゴシック" charset="0"/>
                <a:cs typeface="+mn-cs"/>
              </a:rPr>
              <a:t>своей </a:t>
            </a:r>
            <a:r>
              <a:rPr lang="ru-RU" dirty="0" smtClean="0">
                <a:ea typeface="ＭＳ Ｐゴシック" charset="0"/>
                <a:cs typeface="+mn-cs"/>
              </a:rPr>
              <a:t>верой.</a:t>
            </a:r>
          </a:p>
          <a:p>
            <a:pPr>
              <a:defRPr/>
            </a:pPr>
            <a:r>
              <a:rPr lang="ru-RU" dirty="0" smtClean="0">
                <a:ea typeface="ＭＳ Ｐゴシック" charset="0"/>
                <a:cs typeface="+mn-cs"/>
              </a:rPr>
              <a:t>Составьте список из трех </a:t>
            </a:r>
            <a:r>
              <a:rPr lang="ru-RU" dirty="0" smtClean="0">
                <a:ea typeface="ＭＳ Ｐゴシック" charset="0"/>
                <a:cs typeface="+mn-cs"/>
              </a:rPr>
              <a:t>пунктов,            чем вы могли бы заняться вместе, </a:t>
            </a:r>
            <a:r>
              <a:rPr lang="ru-RU" dirty="0" smtClean="0">
                <a:ea typeface="ＭＳ Ｐゴシック" charset="0"/>
                <a:cs typeface="+mn-cs"/>
              </a:rPr>
              <a:t>чтобы укрепить ваши отношения.</a:t>
            </a:r>
            <a:endParaRPr lang="en-US" dirty="0" smtClean="0">
              <a:ea typeface="ＭＳ Ｐゴシック" charset="0"/>
              <a:cs typeface="+mn-cs"/>
            </a:endParaRPr>
          </a:p>
        </p:txBody>
      </p:sp>
      <p:sp>
        <p:nvSpPr>
          <p:cNvPr id="5123" name="Rectangle 10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>
                <a:ea typeface="ＭＳ Ｐゴシック" charset="0"/>
                <a:cs typeface="+mj-cs"/>
              </a:rPr>
              <a:t>Большая семья</a:t>
            </a:r>
            <a:r>
              <a:rPr lang="en-US" dirty="0" smtClean="0">
                <a:ea typeface="ＭＳ Ｐゴシック" charset="0"/>
                <a:cs typeface="+mj-cs"/>
              </a:rPr>
              <a:t>: </a:t>
            </a:r>
            <a:r>
              <a:rPr lang="ru-RU" dirty="0" smtClean="0">
                <a:ea typeface="ＭＳ Ｐゴシック" charset="0"/>
                <a:cs typeface="+mj-cs"/>
              </a:rPr>
              <a:t>Действия</a:t>
            </a:r>
            <a:endParaRPr lang="en-US" dirty="0">
              <a:ea typeface="ＭＳ Ｐゴシック" charset="0"/>
              <a:cs typeface="+mj-cs"/>
            </a:endParaRPr>
          </a:p>
        </p:txBody>
      </p:sp>
      <p:pic>
        <p:nvPicPr>
          <p:cNvPr id="8196" name="Picture 1029" descr="lin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066800"/>
            <a:ext cx="9145588" cy="5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09600" y="1146908"/>
            <a:ext cx="7239000" cy="4114800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Старайтесь </a:t>
            </a:r>
            <a:r>
              <a:rPr lang="ru-RU" dirty="0" smtClean="0"/>
              <a:t>никому не </a:t>
            </a:r>
            <a:r>
              <a:rPr lang="ru-RU" dirty="0" smtClean="0"/>
              <a:t>навязывать собственные религиозные убеждения.</a:t>
            </a:r>
            <a:r>
              <a:rPr lang="ro-RO" dirty="0" smtClean="0"/>
              <a:t> </a:t>
            </a:r>
            <a:endParaRPr lang="ru-RU" dirty="0" smtClean="0"/>
          </a:p>
          <a:p>
            <a:pPr>
              <a:defRPr/>
            </a:pPr>
            <a:r>
              <a:rPr lang="ru-RU" dirty="0" smtClean="0"/>
              <a:t>Руководствуйтесь личным </a:t>
            </a:r>
            <a:r>
              <a:rPr lang="ru-RU" dirty="0" smtClean="0"/>
              <a:t>опытом.</a:t>
            </a:r>
            <a:endParaRPr lang="en-US" dirty="0" smtClean="0"/>
          </a:p>
          <a:p>
            <a:pPr>
              <a:defRPr/>
            </a:pPr>
            <a:r>
              <a:rPr lang="ru-RU" dirty="0" smtClean="0"/>
              <a:t>Не проходите мимо нужд других людей, </a:t>
            </a:r>
            <a:r>
              <a:rPr lang="ru-RU" dirty="0" smtClean="0"/>
              <a:t>но</a:t>
            </a:r>
            <a:r>
              <a:rPr lang="ru-RU" dirty="0" smtClean="0"/>
              <a:t> </a:t>
            </a:r>
            <a:r>
              <a:rPr lang="ru-RU" dirty="0" smtClean="0"/>
              <a:t>старайтесь </a:t>
            </a:r>
            <a:r>
              <a:rPr lang="ru-RU" dirty="0" smtClean="0"/>
              <a:t>по возможности исполнять </a:t>
            </a:r>
            <a:r>
              <a:rPr lang="ru-RU" dirty="0" smtClean="0"/>
              <a:t>их. Старайтесь быть как можно добрее.</a:t>
            </a:r>
            <a:r>
              <a:rPr lang="ro-RO" dirty="0" smtClean="0"/>
              <a:t> </a:t>
            </a:r>
            <a:endParaRPr lang="en-US" sz="2400" dirty="0" smtClean="0"/>
          </a:p>
          <a:p>
            <a:pPr>
              <a:buFontTx/>
              <a:buAutoNum type="arabicPeriod"/>
              <a:defRPr/>
            </a:pPr>
            <a:endParaRPr lang="en-US" sz="2800" dirty="0" smtClean="0"/>
          </a:p>
        </p:txBody>
      </p:sp>
      <p:sp>
        <p:nvSpPr>
          <p:cNvPr id="5123" name="Rectangle 10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>
                <a:ea typeface="ＭＳ Ｐゴシック" charset="0"/>
                <a:cs typeface="+mj-cs"/>
              </a:rPr>
              <a:t>Большая семья</a:t>
            </a:r>
            <a:endParaRPr lang="en-US" sz="2800" b="1" dirty="0">
              <a:latin typeface="Times New Roman"/>
              <a:ea typeface="ＭＳ Ｐゴシック" charset="0"/>
              <a:cs typeface="Times New Roman"/>
            </a:endParaRPr>
          </a:p>
        </p:txBody>
      </p:sp>
      <p:pic>
        <p:nvPicPr>
          <p:cNvPr id="9220" name="Picture 1029" descr="lin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066800"/>
            <a:ext cx="9145588" cy="5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1143000" y="1524000"/>
            <a:ext cx="7239000" cy="4114800"/>
          </a:xfrm>
        </p:spPr>
        <p:txBody>
          <a:bodyPr/>
          <a:lstStyle/>
          <a:p>
            <a:pPr>
              <a:defRPr/>
            </a:pPr>
            <a:r>
              <a:rPr lang="ru-RU" dirty="0" smtClean="0">
                <a:ea typeface="ＭＳ Ｐゴシック" charset="0"/>
                <a:cs typeface="+mn-cs"/>
              </a:rPr>
              <a:t>Подумайте с какой семьей вы могли бы поделиться вашей верой. </a:t>
            </a:r>
          </a:p>
          <a:p>
            <a:pPr>
              <a:defRPr/>
            </a:pPr>
            <a:r>
              <a:rPr lang="ru-RU" dirty="0" smtClean="0">
                <a:ea typeface="ＭＳ Ｐゴシック" charset="0"/>
                <a:cs typeface="+mn-cs"/>
              </a:rPr>
              <a:t>Придумайте три </a:t>
            </a:r>
            <a:r>
              <a:rPr lang="ru-RU" dirty="0" smtClean="0">
                <a:ea typeface="ＭＳ Ｐゴシック" charset="0"/>
                <a:cs typeface="+mn-cs"/>
              </a:rPr>
              <a:t>пункта, чем вы могли бы заниматься вместе</a:t>
            </a:r>
            <a:r>
              <a:rPr lang="ru-RU" dirty="0" smtClean="0">
                <a:ea typeface="ＭＳ Ｐゴシック" charset="0"/>
                <a:cs typeface="+mn-cs"/>
              </a:rPr>
              <a:t>, чтобы укрепить ваши отношения.</a:t>
            </a:r>
            <a:r>
              <a:rPr lang="ro-RO" dirty="0" smtClean="0">
                <a:ea typeface="ＭＳ Ｐゴシック" charset="0"/>
                <a:cs typeface="+mn-cs"/>
              </a:rPr>
              <a:t> </a:t>
            </a:r>
            <a:endParaRPr lang="ru-RU" dirty="0" smtClean="0">
              <a:ea typeface="ＭＳ Ｐゴシック" charset="0"/>
              <a:cs typeface="+mn-cs"/>
            </a:endParaRPr>
          </a:p>
          <a:p>
            <a:pPr>
              <a:defRPr/>
            </a:pPr>
            <a:r>
              <a:rPr lang="ru-RU" dirty="0" smtClean="0">
                <a:ea typeface="ＭＳ Ｐゴシック" charset="0"/>
                <a:cs typeface="+mn-cs"/>
              </a:rPr>
              <a:t>Делитесь идеями друг с другом.</a:t>
            </a:r>
            <a:endParaRPr lang="en-US" dirty="0" smtClean="0">
              <a:ea typeface="ＭＳ Ｐゴシック" charset="0"/>
              <a:cs typeface="+mn-cs"/>
            </a:endParaRPr>
          </a:p>
        </p:txBody>
      </p:sp>
      <p:sp>
        <p:nvSpPr>
          <p:cNvPr id="5123" name="Rectangle 10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>
                <a:latin typeface="Times New Roman" pitchFamily="18" charset="0"/>
              </a:rPr>
              <a:t>Семьи друзей</a:t>
            </a:r>
            <a:r>
              <a:rPr lang="en-US" dirty="0" smtClean="0">
                <a:latin typeface="Times New Roman" pitchFamily="18" charset="0"/>
              </a:rPr>
              <a:t>: </a:t>
            </a:r>
            <a:r>
              <a:rPr lang="ru-RU" dirty="0" smtClean="0">
                <a:latin typeface="Times New Roman" pitchFamily="18" charset="0"/>
              </a:rPr>
              <a:t>Действия</a:t>
            </a:r>
            <a:endParaRPr lang="en-US" sz="2800" b="1" dirty="0" smtClean="0">
              <a:latin typeface="Times New Roman" pitchFamily="18" charset="0"/>
            </a:endParaRPr>
          </a:p>
        </p:txBody>
      </p:sp>
      <p:pic>
        <p:nvPicPr>
          <p:cNvPr id="10244" name="Picture 1029" descr="lin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066800"/>
            <a:ext cx="9145588" cy="5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1143000" y="1524000"/>
            <a:ext cx="7391400" cy="41148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30000"/>
              </a:lnSpc>
              <a:defRPr/>
            </a:pPr>
            <a:r>
              <a:rPr lang="ru-RU" dirty="0" smtClean="0">
                <a:ea typeface="ＭＳ Ｐゴシック" charset="0"/>
                <a:cs typeface="+mn-cs"/>
              </a:rPr>
              <a:t>Будьте каналом через который будут изливаться благословения.</a:t>
            </a:r>
            <a:r>
              <a:rPr lang="ro-RO" dirty="0" smtClean="0">
                <a:ea typeface="ＭＳ Ｐゴシック" charset="0"/>
                <a:cs typeface="+mn-cs"/>
              </a:rPr>
              <a:t> </a:t>
            </a:r>
            <a:endParaRPr lang="ru-RU" dirty="0" smtClean="0">
              <a:ea typeface="ＭＳ Ｐゴシック" charset="0"/>
              <a:cs typeface="+mn-cs"/>
            </a:endParaRPr>
          </a:p>
          <a:p>
            <a:pPr>
              <a:lnSpc>
                <a:spcPct val="130000"/>
              </a:lnSpc>
              <a:defRPr/>
            </a:pPr>
            <a:r>
              <a:rPr lang="ru-RU" dirty="0" smtClean="0">
                <a:ea typeface="ＭＳ Ｐゴシック" charset="0"/>
                <a:cs typeface="+mn-cs"/>
              </a:rPr>
              <a:t>Изучите руководство </a:t>
            </a:r>
            <a:r>
              <a:rPr lang="ru-RU" dirty="0" smtClean="0">
                <a:ea typeface="ＭＳ Ｐゴシック" charset="0"/>
                <a:cs typeface="+mn-cs"/>
              </a:rPr>
              <a:t>программы             </a:t>
            </a:r>
            <a:r>
              <a:rPr lang="ru-RU" dirty="0" smtClean="0">
                <a:ea typeface="ＭＳ Ｐゴシック" charset="0"/>
                <a:cs typeface="+mn-cs"/>
              </a:rPr>
              <a:t>«Семья для семей».</a:t>
            </a:r>
          </a:p>
          <a:p>
            <a:pPr>
              <a:lnSpc>
                <a:spcPct val="130000"/>
              </a:lnSpc>
              <a:defRPr/>
            </a:pPr>
            <a:r>
              <a:rPr lang="ru-RU" dirty="0" smtClean="0">
                <a:ea typeface="ＭＳ Ｐゴシック" charset="0"/>
                <a:cs typeface="+mn-cs"/>
              </a:rPr>
              <a:t>Действия: собирайтесь вместе всей семьей  и молитесь </a:t>
            </a:r>
            <a:r>
              <a:rPr lang="ru-RU" dirty="0" smtClean="0">
                <a:ea typeface="ＭＳ Ｐゴシック" charset="0"/>
                <a:cs typeface="+mn-cs"/>
              </a:rPr>
              <a:t>о какой-то семье ваших друзей или знакомых.</a:t>
            </a:r>
            <a:endParaRPr lang="en-US" dirty="0" smtClean="0">
              <a:ea typeface="ＭＳ Ｐゴシック" charset="0"/>
              <a:cs typeface="+mn-cs"/>
            </a:endParaRPr>
          </a:p>
        </p:txBody>
      </p:sp>
      <p:sp>
        <p:nvSpPr>
          <p:cNvPr id="5123" name="Rectangle 10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>
                <a:latin typeface="Times New Roman" pitchFamily="18" charset="0"/>
              </a:rPr>
              <a:t>Семьи друзей</a:t>
            </a:r>
            <a:endParaRPr lang="en-US" sz="2800" b="1" dirty="0" smtClean="0">
              <a:latin typeface="Times New Roman" pitchFamily="18" charset="0"/>
            </a:endParaRPr>
          </a:p>
        </p:txBody>
      </p:sp>
      <p:pic>
        <p:nvPicPr>
          <p:cNvPr id="11268" name="Picture 1029" descr="lin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066800"/>
            <a:ext cx="9145588" cy="5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3319</TotalTime>
  <Words>373</Words>
  <Application>Microsoft Office PowerPoint</Application>
  <PresentationFormat>Лист Letter (8,5x11")</PresentationFormat>
  <Paragraphs>58</Paragraphs>
  <Slides>12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ＭＳ Ｐゴシック</vt:lpstr>
      <vt:lpstr>ＭＳ Ｐゴシック</vt:lpstr>
      <vt:lpstr>Calibri</vt:lpstr>
      <vt:lpstr>OfficinaSans</vt:lpstr>
      <vt:lpstr>Times New Roman</vt:lpstr>
      <vt:lpstr>Default Design</vt:lpstr>
      <vt:lpstr>Дома света</vt:lpstr>
      <vt:lpstr>Современные угрозы для брака и детей</vt:lpstr>
      <vt:lpstr>Семьи во свете</vt:lpstr>
      <vt:lpstr>Приоритет №1:  Убедитесь, что у вас есть свет</vt:lpstr>
      <vt:lpstr>Действия </vt:lpstr>
      <vt:lpstr>Большая семья: Действия</vt:lpstr>
      <vt:lpstr>Большая семья</vt:lpstr>
      <vt:lpstr>Семьи друзей: Действия</vt:lpstr>
      <vt:lpstr>Семьи друзей</vt:lpstr>
      <vt:lpstr>Соседские семьи:</vt:lpstr>
      <vt:lpstr>Проект миссионерская семья</vt:lpstr>
      <vt:lpstr>Посвятите себя служению  приближения второго пришествия</vt:lpstr>
    </vt:vector>
  </TitlesOfParts>
  <Company>Franklin Covey Co.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Denali User</dc:creator>
  <cp:lastModifiedBy>Tatiana Kucheruk</cp:lastModifiedBy>
  <cp:revision>218</cp:revision>
  <cp:lastPrinted>2011-04-07T18:04:09Z</cp:lastPrinted>
  <dcterms:created xsi:type="dcterms:W3CDTF">2001-08-27T16:57:01Z</dcterms:created>
  <dcterms:modified xsi:type="dcterms:W3CDTF">2019-12-03T06:33:27Z</dcterms:modified>
</cp:coreProperties>
</file>