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0" r:id="rId3"/>
    <p:sldId id="262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9073" autoAdjust="0"/>
  </p:normalViewPr>
  <p:slideViewPr>
    <p:cSldViewPr>
      <p:cViewPr varScale="1">
        <p:scale>
          <a:sx n="36" d="100"/>
          <a:sy n="36" d="100"/>
        </p:scale>
        <p:origin x="-10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37E24-5D3A-4249-91F0-E731560360D6}" type="datetimeFigureOut">
              <a:rPr lang="ru-RU" smtClean="0"/>
              <a:pPr/>
              <a:t>26.11.2013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EF45F4-FEFE-4B6E-A2B2-ADC929A2070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F45F4-FEFE-4B6E-A2B2-ADC929A2070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«Я злюсь, когда ты меня называешь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дураком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дурой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)», «Я обижаюсь, когда ты выигрываешь и снисходительно меня похлопываешь по плечу...». Эти так называемые в психологии «Я — сообщения» о своих трудных состояниях чрезвычайно полезны для собственного осознания вашего дурного настроения и конфликта и помогают партнеру понимать, что с вами происходит.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F45F4-FEFE-4B6E-A2B2-ADC929A2070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«Спасибо тебе, что ты устроил(а) мне настоящий праздник!», «Мне очень важно, что ты много звонил(а) мне из-за границы», «Я тебе очень благодарен (благодарна), что ты тогда так поддержал(а) меня!»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Разумеется, все эти фразы обладают «магическим» свойством укреплять и улучшать отношения при одном условии: если вы искренни. Если вы искренне желаете помириться, искренне переживаете боль при раздорах, действительно интересуетесь мнением и чувствами партнера. Иначе «лечебные» фразы тотчас превращаются в ранящее оружие безразличия, фальши, лицемерия и нелюбви.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F45F4-FEFE-4B6E-A2B2-ADC929A2070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«Давай попробуем друг друга понять, найдем общее решение», «Я очень хочу помириться и быть с тобой!»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F45F4-FEFE-4B6E-A2B2-ADC929A2070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«Прости, я был(а) не прав(а), что напрасно обвинил(а) тебя!», «Извини за то, что обидел(а) тебя!»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F45F4-FEFE-4B6E-A2B2-ADC929A2070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«Да, я действительно ошибся», </a:t>
            </a:r>
            <a:br>
              <a:rPr lang="ru-RU" dirty="0" smtClean="0"/>
            </a:br>
            <a:r>
              <a:rPr lang="ru-RU" dirty="0" smtClean="0"/>
              <a:t>«Ты был(а) прав(а), я действительно не написал(а) это письмо (хотя говорил(а), что точно послал(а) его)»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F45F4-FEFE-4B6E-A2B2-ADC929A2070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«Я очень страдаю (мучаюсь) из-за того, что мы поссорились».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F45F4-FEFE-4B6E-A2B2-ADC929A2070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«Я правда хочу понять тебя», «Мне действительно важно понять, чем ты </a:t>
            </a:r>
            <a:r>
              <a:rPr lang="ru-RU" dirty="0" err="1" smtClean="0"/>
              <a:t>ранишься</a:t>
            </a:r>
            <a:r>
              <a:rPr lang="ru-RU" dirty="0" smtClean="0"/>
              <a:t> (чем я обижаю тебя)»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F45F4-FEFE-4B6E-A2B2-ADC929A2070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«Мне интересно, какую музыку ты любишь», «Что ты любишь на завтрак?», «Что ты чувствуешь, когда ...?», «Мне важно именно твое мнение». При этом важно, чтобы, если переживания и мысли партнера не очень для вас приятны, вы все равно признавали его (ее) право на такого рода переживания и не теряли интереса и уважения к партнеру. Например, если партнер говорит, что горюет об утрате своих родителей, лучше сказать: «Мне трудно, когда ты не общаешься со мной, но я понимаю, что у тебя большое горе» ( см. также п. 9)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F45F4-FEFE-4B6E-A2B2-ADC929A2070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«Мне хочется именно с тобой пойти посмотреть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этот фильм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(сходить на эту выставку, устроить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праздник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честь получения диплома)», «Мне хочется с тобой пойти к друзьям (и т.п.), поэтому я дождусь, когда ты вернешься из поездки», «Мне важно именно тебе пожаловаться на мою маму».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F45F4-FEFE-4B6E-A2B2-ADC929A2070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«Ты мне очень дорог(а)», «Я тебя очень люблю!», «Ты мне очень нужен (нужна)!», «Я очень ценю твою искренность (любовь, доверие, нежность и т.д.)». Особенно важно подчеркнуть значимость долгосрочных отношений с партнером (если вы действительно хотите с ним быть долго).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F45F4-FEFE-4B6E-A2B2-ADC929A2070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52DE5C-95BD-45D0-A4D0-2027E0713C34}" type="datetimeFigureOut">
              <a:rPr lang="ru-RU" smtClean="0"/>
              <a:pPr/>
              <a:t>26.11.2013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95EC88-1306-4B99-92FC-5E16C2C180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52DE5C-95BD-45D0-A4D0-2027E0713C34}" type="datetimeFigureOut">
              <a:rPr lang="ru-RU" smtClean="0"/>
              <a:pPr/>
              <a:t>26.11.2013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95EC88-1306-4B99-92FC-5E16C2C180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52DE5C-95BD-45D0-A4D0-2027E0713C34}" type="datetimeFigureOut">
              <a:rPr lang="ru-RU" smtClean="0"/>
              <a:pPr/>
              <a:t>26.11.2013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95EC88-1306-4B99-92FC-5E16C2C180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52DE5C-95BD-45D0-A4D0-2027E0713C34}" type="datetimeFigureOut">
              <a:rPr lang="ru-RU" smtClean="0"/>
              <a:pPr/>
              <a:t>26.11.2013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95EC88-1306-4B99-92FC-5E16C2C180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52DE5C-95BD-45D0-A4D0-2027E0713C34}" type="datetimeFigureOut">
              <a:rPr lang="ru-RU" smtClean="0"/>
              <a:pPr/>
              <a:t>26.11.2013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95EC88-1306-4B99-92FC-5E16C2C180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52DE5C-95BD-45D0-A4D0-2027E0713C34}" type="datetimeFigureOut">
              <a:rPr lang="ru-RU" smtClean="0"/>
              <a:pPr/>
              <a:t>26.11.2013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95EC88-1306-4B99-92FC-5E16C2C180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52DE5C-95BD-45D0-A4D0-2027E0713C34}" type="datetimeFigureOut">
              <a:rPr lang="ru-RU" smtClean="0"/>
              <a:pPr/>
              <a:t>26.11.2013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95EC88-1306-4B99-92FC-5E16C2C180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52DE5C-95BD-45D0-A4D0-2027E0713C34}" type="datetimeFigureOut">
              <a:rPr lang="ru-RU" smtClean="0"/>
              <a:pPr/>
              <a:t>26.11.2013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95EC88-1306-4B99-92FC-5E16C2C180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52DE5C-95BD-45D0-A4D0-2027E0713C34}" type="datetimeFigureOut">
              <a:rPr lang="ru-RU" smtClean="0"/>
              <a:pPr/>
              <a:t>26.11.2013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95EC88-1306-4B99-92FC-5E16C2C180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52DE5C-95BD-45D0-A4D0-2027E0713C34}" type="datetimeFigureOut">
              <a:rPr lang="ru-RU" smtClean="0"/>
              <a:pPr/>
              <a:t>26.11.2013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95EC88-1306-4B99-92FC-5E16C2C180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52DE5C-95BD-45D0-A4D0-2027E0713C34}" type="datetimeFigureOut">
              <a:rPr lang="ru-RU" smtClean="0"/>
              <a:pPr/>
              <a:t>26.11.2013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95EC88-1306-4B99-92FC-5E16C2C180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652DE5C-95BD-45D0-A4D0-2027E0713C34}" type="datetimeFigureOut">
              <a:rPr lang="ru-RU" smtClean="0"/>
              <a:pPr/>
              <a:t>26.11.2013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E95EC88-1306-4B99-92FC-5E16C2C180B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132856"/>
            <a:ext cx="8229600" cy="1143000"/>
          </a:xfrm>
        </p:spPr>
        <p:txBody>
          <a:bodyPr/>
          <a:lstStyle/>
          <a:p>
            <a:r>
              <a:rPr lang="ru-RU" dirty="0" smtClean="0"/>
              <a:t>10 фраз  которые укрепляют отношения и семью</a:t>
            </a:r>
            <a:endParaRPr lang="ru-RU" dirty="0"/>
          </a:p>
        </p:txBody>
      </p:sp>
      <p:pic>
        <p:nvPicPr>
          <p:cNvPr id="5" name="Содержимое 4" descr="0_5fa49_870364c9_M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987824" y="3861174"/>
            <a:ext cx="3352381" cy="299682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56992"/>
            <a:ext cx="7772400" cy="1470025"/>
          </a:xfrm>
        </p:spPr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9. Слова, выражающие ваши «негативные» чувства к партнеру с ясным пояснением, с чем связано данное состояние.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068960"/>
            <a:ext cx="7772400" cy="1470025"/>
          </a:xfrm>
        </p:spPr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10. Слова-благодарности за то хорошее, что сделал или делает сейчас по отношению к вам партнёр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0_5fa50_a64f9164_L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59301" y="2053657"/>
            <a:ext cx="4025397" cy="361904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0_5fa4a_66ee014b_M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45016" y="2002864"/>
            <a:ext cx="3453968" cy="372063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844824"/>
            <a:ext cx="8424936" cy="1971650"/>
          </a:xfrm>
        </p:spPr>
        <p:txBody>
          <a:bodyPr/>
          <a:lstStyle/>
          <a:p>
            <a:r>
              <a:rPr lang="ru-RU" b="1" dirty="0" smtClean="0"/>
              <a:t>1. Слова, выражающие желание партнера помириться. </a:t>
            </a:r>
            <a:endParaRPr lang="ru-RU" dirty="0"/>
          </a:p>
        </p:txBody>
      </p:sp>
      <p:pic>
        <p:nvPicPr>
          <p:cNvPr id="4" name="Рисунок 3" descr="0_5fa59_4cf9805d_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35896" y="3933056"/>
            <a:ext cx="2192794" cy="25217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492896"/>
            <a:ext cx="8496944" cy="1658615"/>
          </a:xfrm>
        </p:spPr>
        <p:txBody>
          <a:bodyPr/>
          <a:lstStyle/>
          <a:p>
            <a:r>
              <a:rPr lang="ru-RU" b="1" dirty="0" smtClean="0"/>
              <a:t>2. Извинения за принесенную партнеру боль, насилие, оскорбления</a:t>
            </a:r>
            <a:r>
              <a:rPr lang="ru-RU" dirty="0" smtClean="0"/>
              <a:t>: 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0_5fa60_5d034369_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47864" y="4104855"/>
            <a:ext cx="2232248" cy="24401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132856"/>
            <a:ext cx="7772400" cy="1470025"/>
          </a:xfrm>
        </p:spPr>
        <p:txBody>
          <a:bodyPr/>
          <a:lstStyle/>
          <a:p>
            <a:r>
              <a:rPr lang="ru-RU" b="1" dirty="0" smtClean="0"/>
              <a:t>3. Слова-признания в своих ошибках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4" name="Рисунок 3" descr="0_5fa62_45edc658_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3501008"/>
            <a:ext cx="3211409" cy="33569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852936"/>
            <a:ext cx="7772400" cy="1470025"/>
          </a:xfrm>
        </p:spPr>
        <p:txBody>
          <a:bodyPr/>
          <a:lstStyle/>
          <a:p>
            <a:r>
              <a:rPr lang="ru-RU" b="1" dirty="0" smtClean="0"/>
              <a:t>4. Слова-признания в том, что ссора или конфликт с партнером серьезно сказываются на</a:t>
            </a:r>
            <a:r>
              <a:rPr lang="ru-RU" dirty="0" smtClean="0"/>
              <a:t> </a:t>
            </a:r>
            <a:r>
              <a:rPr lang="ru-RU" b="1" dirty="0" smtClean="0"/>
              <a:t>вашем эмоциональном благополучии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916832"/>
            <a:ext cx="7772400" cy="1470025"/>
          </a:xfrm>
        </p:spPr>
        <p:txBody>
          <a:bodyPr/>
          <a:lstStyle/>
          <a:p>
            <a:r>
              <a:rPr lang="ru-RU" b="1" dirty="0" smtClean="0"/>
              <a:t>5. Фразы, которые выражают желание понять боль и страдания другого.</a:t>
            </a: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0_5fa61_52d29fc8_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43808" y="3342944"/>
            <a:ext cx="3762762" cy="35150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636912"/>
            <a:ext cx="7772400" cy="1470025"/>
          </a:xfrm>
        </p:spPr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6. Фразы, которые выражают желание узнать, чем интересуется партнер, что он(а) чувствует, что он(а) думает</a:t>
            </a:r>
            <a:r>
              <a:rPr lang="ru-RU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140968"/>
            <a:ext cx="7772400" cy="1470025"/>
          </a:xfrm>
        </p:spPr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7. Фразы, подчеркивающие важность именно вашего партнера в совместных событиях, праздниках, горестях.</a:t>
            </a:r>
            <a:r>
              <a:rPr lang="ru-RU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996952"/>
            <a:ext cx="7772400" cy="1470025"/>
          </a:xfrm>
        </p:spPr>
        <p:txBody>
          <a:bodyPr/>
          <a:lstStyle/>
          <a:p>
            <a:r>
              <a:rPr lang="ru-RU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8. Слова, раскрывающие ваше отношение, «позитивные» чувства к партнеру, его (ее) ценность в ваших глазах.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4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Тема14</Template>
  <TotalTime>19</TotalTime>
  <Words>536</Words>
  <Application>Microsoft Office PowerPoint</Application>
  <PresentationFormat>Экран (4:3)</PresentationFormat>
  <Paragraphs>33</Paragraphs>
  <Slides>13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Тема14</vt:lpstr>
      <vt:lpstr>10 фраз  которые укрепляют отношения и семью</vt:lpstr>
      <vt:lpstr>1. Слова, выражающие желание партнера помириться. </vt:lpstr>
      <vt:lpstr>2. Извинения за принесенную партнеру боль, насилие, оскорбления:  </vt:lpstr>
      <vt:lpstr>3. Слова-признания в своих ошибках. </vt:lpstr>
      <vt:lpstr>4. Слова-признания в том, что ссора или конфликт с партнером серьезно сказываются на вашем эмоциональном благополучии. </vt:lpstr>
      <vt:lpstr>5. Фразы, которые выражают желание понять боль и страдания другого.  </vt:lpstr>
      <vt:lpstr>6. Фразы, которые выражают желание узнать, чем интересуется партнер, что он(а) чувствует, что он(а) думает. </vt:lpstr>
      <vt:lpstr>7. Фразы, подчеркивающие важность именно вашего партнера в совместных событиях, праздниках, горестях. </vt:lpstr>
      <vt:lpstr>8. Слова, раскрывающие ваше отношение, «позитивные» чувства к партнеру, его (ее) ценность в ваших глазах.</vt:lpstr>
      <vt:lpstr>9. Слова, выражающие ваши «негативные» чувства к партнеру с ясным пояснением, с чем связано данное состояние.</vt:lpstr>
      <vt:lpstr>10. Слова-благодарности за то хорошее, что сделал или делает сейчас по отношению к вам партнёр</vt:lpstr>
      <vt:lpstr>Слайд 12</vt:lpstr>
      <vt:lpstr>Слайд 13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фраз  которые укрепляют отношения и семью</dc:title>
  <dc:creator>Sim</dc:creator>
  <cp:lastModifiedBy>Akseniya Liberanskaya</cp:lastModifiedBy>
  <cp:revision>4</cp:revision>
  <dcterms:created xsi:type="dcterms:W3CDTF">2013-06-12T12:18:43Z</dcterms:created>
  <dcterms:modified xsi:type="dcterms:W3CDTF">2013-11-26T12:32:17Z</dcterms:modified>
</cp:coreProperties>
</file>