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67" r:id="rId19"/>
    <p:sldId id="274" r:id="rId20"/>
    <p:sldId id="277" r:id="rId21"/>
    <p:sldId id="280" r:id="rId22"/>
    <p:sldId id="275" r:id="rId23"/>
    <p:sldId id="278" r:id="rId24"/>
    <p:sldId id="279" r:id="rId25"/>
    <p:sldId id="27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49" autoAdjust="0"/>
  </p:normalViewPr>
  <p:slideViewPr>
    <p:cSldViewPr>
      <p:cViewPr varScale="1">
        <p:scale>
          <a:sx n="47" d="100"/>
          <a:sy n="4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64753-5D7A-402B-B250-1CB8D5EED4F7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CB280-433E-494A-BDE4-1ACDB0FD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Быть подростком очень тяжело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Наполненный энергией, высвобожденной в физиологических сдвигах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пубертата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одержимый возникшей потребностью в независимости, полный ожиданий будущих успехов в большой жизни, подросток проходит через тяжкие испытания в поисках собственного пути в новом для него мире. А если учесть при этом, что проторенных путей не бывает, можно легко понять то любопытство и ту тревогу, которые вызывают подростки у родителей.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должны разобраться в одном важном вопросе, сложном и для подростков, и для родителей. Взрослым необходимо создавать условия для развития подростков и делать это надо так же заботливо, как в детстве, когда с пути малыша убирались острые предметы, представлявшие для него опасность. Нужно уважать достоинство подростков, помогать им развивать чувство правильной самооценки и давать при необходимости полезные советы — все это способствует становлению их личностной и социальной зрелости.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того чтобы заложить основы будущих перемен в ваших отношениях, я могу предложить следующее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Вы, родитель, должны четко изложить подростку свои страхи и опасения, чтобы он мог вас понять.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Вы, подросток, должны честно рассказать о том, что происходит с вами, и постараться сделать так, чтобы вам поверили. Вы должны тоже сказать о своих страхах и знать, что вас выслушают без критики и осуждения.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Вы, родитель, должны показать свою готовность слушать и понимать. Понимание вовсе не означает прощения. Оно просто создает твердую основу, на которой можно строить дальнейшие отношения.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Вы, подросток, должны объяснить родителям, что нуждаетесь в том, чтобы они выслушали вас, но не давали советов, пока вы сами их не попросите об этом.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Вы, родитель, должны понимать, что подросток вовсе не должен обязательно следовать вашим советам.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Только при учете всего этого возможен осмысленный диалог между двумя равноправными людьми и в дальнейшем развитие новых, конструктивных форм поведения.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Многие взрослые, даже стремясь быть понимающими и чуткими, продолжают занимать авторитарную позицию по отношению к детям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Я никогда не видела, чтобы родители теряли авторитет в их глазах, когда честно признавались в том, что они что-то не знают, или когда показывали детям, что хорошо понимают их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состо¬яние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сами переживали подобные чувства («Я тоже был напуган...» или «Я знаю, как скверно себя чувствуешь, когда говоришь неправду» и т. д.).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Помогая сотням родителей и подростков наладить взаимоотношения, я поняла, что большинство родителей сами еще не до конца пережили свой подростковый возраст. И они вовсе не чувствуют себя наставниками, умудренными опытом. Вследствие этого им трудно учить детей тому, чего они еще не знают сами. Я очень им сочувствую. Многие взрослые в такой ситуации пытаются «блефовать», т. е. показывают, что они сведущи в том, чего на самом деле не знают. Иногда такое поведение дает свои результаты, но не стоит поступать подобным образом, так как подростки в большинстве случаев чувствуют даже малейшую фальшь.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призываю родителей честно признаваться в своем невежестве и некомпетентности, только в этом случае с подростками возникнут доверительные отношения. Родители и подростки могут сотрудничать на основе общих интересов.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Любой конфликт между людьми (независимо от их возраста, статуса или пола), вызванный насилием, чреват большими неприятностями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Отношения «победителя—побежденного» вызывают борьбу за власть. Главный смысл любой такой борьбы — выявить победителя, и люди обычно считают, что выиграть должен кто-то один. Но я убеждена, что, когда человек проигрывает, это становится трагедией не только для него, но и для всех остальных: ведь нарушаются отношения с людьми, снижается самооценка. Родители и подростки нуждаются друг в друге, и они должны научиться создавать такие отношения в семье, чтобы каждый оказывался в выигрыше. Например, подросток говорит: «Еще только среда, а у меня уже кончились деньги. Мне нужно еще». Если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роди¬тель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занимает позицию «победителя—побежденного», то он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отве¬тит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«Очень плохо. У меня больше нет денег, и я тебе ничего не дам». При отношениях, в которых оба оказываются в выигрыше, родитель отвечает: «Это случалось и со мной, и, конечно, без денег не сладко. У меня уже не будет больше денег до зарплаты, но давай подумаем, как нам все-таки купить то, что ты хочешь, и, может быть, мы научимся лучше рассчитывать наш бюджет».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первом случае (контролирование) родитель пытается воспитывать, прибегая к грубости и наказанию. В другом случае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роди¬тель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подросток совместно обсуждают все проблемы, ищут конструктивные решения, и ребенок сильнее, чем в первом случае, ощущает родительскую заботу о нем. В обоих случаях суть дела, конечно, не в деньгах.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Подростки, взрослея, вправе ожидать от родителей мудрых советов, при этом необходимо взаимное доверие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Они не будут доверять тем старшим, которые неискренни с ними. Честность и искренность ценятся больше всего.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Взрослые не должны позволять себе переступать определенные границы в отношениях с детьми. Каждый должен знать свое место. И все должны уважать общепринятые нормы человеческого общения. Каждый из нас должен иметь право на свою личную жизнь.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Чтобы заслужить уважение подростков, взрослые должны выполнять свои обещания. Не давайте обещаний, пока вы не уверены, что сможете их выполнить. Если вы все же нарушите обещания, даже руководствуясь чувством любви к ребенку, то, возможно, он перестанет вам доверять и отдалится от вас. В результате все оказываются в проигрыше.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Замечали ли вы, что у родителей и подростков есть общие дела и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интересы?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подростка есть свой круг интересов, и он часто предпочитает общество сверстников. Это совершенно естественно и вовсе не означает, что он бросает или отвергает свою семью. В этот период сверстники играют даже большую роль в его жизни, чем родители. Отец и мать должны найти общий язык с друзьями своих детей, должны понимать, что подросток уже тяготится зависимостью от старших и готовится начать новую жизнь, и поэтому нужно перестать все время контролировать его. Родители должны быть мудрыми наставниками, всегда готовыми прийти на помощь. И если это будет так, то и те и другие смогут сохранить теплые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отно¬шения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уважение друг к другу.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Всегда помните, что иной раз подросток чувствует себя как зрелый сорокалетний человек, а в другой момент — пятилетним малышом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Так и должно быть. И когда временами взрослые критически говорят подростку: «Сколько тебе лет, посмотри на себя!», то они забывают о переменах, которые происходят с ним в это время. Подростки охотнее воспринимают советы и руководство взрослых, если чувствуют, что их любят, ценят и безусловно принимают. Они остро нуждаются в старших, которые бы заботились о них и помогали планировать дальнейшую жизнь.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Вместо того чтобы окружать подростков запретами и ограничениями, лучше попробовать создать такие отношения, в основе которых будут доверие, юмор и бескорыстная помощь. Больше всего на свете они нуждаются в чутком, внимательном отношении со стороны взрослых. И если у них сложились такие отношения с родителями, то они смогут спокойно пережить грозы и бури, которые, конечно же, неминуемы в такой тревожный, полный волнений и неожиданностей период.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Сделайте все, что в ваших силах, если рядом есть подросток, который прислушивается к вам и вам доверяет. Но если отношения не сложились, то требованиями вы ничего не достигнете, а только воздвигнете между вами непробиваемую стену непонимания и отчуждения. Вспомните, насколько неприятны бывают люди, требующие, чтобы вы слепо следовали их совету, вместо того чтобы помочь разобраться в том, что действительно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необхо¬димо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сделать в том или ином случае.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Кроме того, подростки борются за свою самостоятельность и независимость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Они совершают множество ошибок и часто идут неправильным путем. И это тоже вполне естественно. Важно, чтобы родители были подготовлены к внезапным проявлениям у подростка сильных, подчас неадекватных реакций («Это только сюсюканье, а не любовь!» или «Да, да, каждый через такое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прохо¬дит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Плюнь на это и продолжай спокойно жить!»).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Родители должны понимать и внезапные перемены настроения подростка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 странные на первый взгляд увлечения, и эксцентричное поведение, и новый лексикон, и порой заведомо неудачные начинания.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Чтобы успешно пережить все приключения подросткового возраста, и родителям, и подросткам нужно хорошо представлять, как выходить из критических ситуаций. Постоянно возникающие проблемы, которые необходимо решать, требуют от подростка больших усилий, порой сопряженных с риском.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Теперь я бы хотела показать вам, как сами подростки относятся к своим проблемам. «Важнее всего для меня — чувствовать, что меня любят и ценят, независимо от того, насколько глупо и нелепо я могу выглядеть. Мне нужен тот, кто верит в меня, потому что я сам часто бываю в себе неуверен. Если честно, то я иногда страшно стыжусь себя. Я чувствую, что я недостаточно сильный, яркий, красивый и обаятельный по сравнению с теми, кто окружает меня. Но случается и по-иному, когда мне кажется, что я все уже знаю и могу один противостоять всему миру. Я очень остро все воспринимаю».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«Мне нужен тот, кто мог бы спокойно, без всякой критики выслушать меня и помочь мне разобраться в самом себе. Когда я терплю неудачу, теряю друга или просто проигрываю в игре, то мне кажется, что переворачивается весь мир. Мне нужны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любя¬щие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руки, которые успокоили бы меня. Мне нужно место, где я мог бы поплакать и где бы никто надо мной не смеялся. Но с другой стороны, мне нужен человек, который всегда будет рядом. Мне также нужен тот, кто громко и ясно скажет «Остановись!». Но люди не должны читать мне нотации и напоминать о моих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преж¬них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глупостях. Я и сам знаю о них и чувствую свою вину».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Родители, у которых ребенок вступил в подростковый возраст, должны следовать этому правилу, должны постараться услышать и понять сына или дочь.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«Кроме того, мне нужно, чтобы ты, мама, и ты, папа, были искренними со мной во всем, что касается вас и меня. Только тогда я смогу доверять вам. Я хочу, чтоб вы знали, что я люблю вас. И пожалуйста, не обижайтесь, когда мне нравятся другие. Они не уведут меня от вас. Пожалуйста, любите меня всегда».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мы любим человека, то хотим, чтобы в наших глазах он выглядел совершенным. Но как часто попытки что-либо изменить кончаются грубым вмешательством, которое, конечно, не нравится никому. Конструктивные способы общения помогут вам. Вы должны научиться останавливать себя, когда начинаете вторгаться в «запретные зоны» жизни других людей.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Подростковый период будет считаться успешно завершенным только в том случае, если подросток сможет, когда надо, проявлять независимость, чувствовать общность с другими людьми, иметь развитое чувство самооценки и хорошо представлять себе, как правильно поступить в том или ином случае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считаю, что подростковый период завершился успешно, если человек входит в мир взрослых с чувством собственного достоинства, обладая способностью устанавливать близкие отношения с людьми, умением отвечать за свои поступки. Конец подросткового возраста — это начало взрослой жизни. То, что еще не завершилось, завершится позже. Мне хочется, чтобы родители могли чутко и мудро руководить своими детьми-подростками и помогли им стать полноценными людьми, способными создать такой мир, в котором жизнь человека будет радостной, насыщенной и счастливой.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родители, и подростки должны набраться терпения и продолжать работать, разговаривать друг с другом, любить друг друга. В этот период каждый в семье начинает по-новому видеть окружающих, все должны как бы заново познакомиться друг с другом. Пройдете ли вы этот этап с наименьшими потерями, будет зависеть от того, что преобладает в семье — любовь или страх.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«Если то, в чем вы ограничиваете своих детей, не является запрещенным, аморальным или слишком дорогим удовольствием, откажитесь от запретов, разрешите им делать то, что они хотят».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память о нем у кого-то остались шрамы, у кого-то раны еще заживают, но у всех есть собственный опыт, приобретенный методом проб и ошибок. Разницу между полезным опытом и переживаниями, оставившими глубокие шрамы, можно объяснить так. Полезный опыт появляется тогда, когда человек, полагаясь на свою мудрость, справляется с конфликтами и депрессией, берет на себе ответственность за все происходящее и готов к встрече с новыми жизненными проблемами. Шрамы появляются тогда, когда дух терпит крах. Незаживающая рана свидетельствует о том, что исцеление не наступило и она не затянулась даже тонкой кожицей. Причиной тому являются тяжелые психологические и социальные условия. И родители стремятся сделать все, чтобы кризис подросткового возраста прошел, не оставив у их ребенка незаживающих следов.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Они часто с тревогой ожидают приближения подросткового возраста у своих детей. Волнение вызывают и их собственные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воспо¬минания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 отрочестве, и многочисленные страшные истории о подростковом алкоголизме, наркомании, сексуальных извращениях и злостном хулиганстве. Мы считаем темы секса и насилия запретными для подростков, но надо помнить, что они очень похожи на взрослых. Если взрослого во всем ограничивать, то он, как и подросток, будет сильно страдать. Попытки сексуального контакта подростков вызваны жаждой нежности, тепла и близости, а повышенная агрессивность — результат отчаянного желания не выглядеть слабым и зависимым.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Разрешение и серьезных и пустяковых проблем зависит от того, известны ли нам подходящие алгоритмы их решений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Если мы знаем выход из ситуации — половина дела уже сделана. Чтобы снять повышенную тревожность, родителям стоит понаблюдать за подростком, узнать, какие замечательные дела совершаются руками наших детей. Ведь и ваш ребенок может быть одним из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сотворцов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их. Нашли ли вы время, чтобы обсудить свое отношение к тому, чем он занимается. Если нет, то сделайте это как можно скорее. И если вам нравятся какие-то его поступки, то каждый раз не забудьте сказать ему об этом. Хвалите его и в том случае, если он осознал и честно пытается исправить свои ошибки.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я уже говорила, 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большие изменения, происходящие в организме ребенка в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пубертате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связаны с мощным взрывом энергии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этой энергией надо обращаться осторожно, она требует надежный, разумных и здоровых путей выражения. Для этого полезно заниматься спортом, делать физические упражнения, стимулирующие в свою очередь и умственный труд.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Состояние подростка можно сравнить с состоянием волнующихся, полных сил скаковых лошадей, нервно постукивающих копытами и с нетерпением ожидающих, когда же перед ними наконец откроются ворота. Они полны вдохновения и непременно хотят добиться победы на скачках. Я думаю, что взрослые, не понимая нетерпения подростков и даже не желая его понимать, усложняют их жизнь в том случае, если не помогают им найти поприще для интересных и осмысленных занятий. Подростки вовсе не чудовища и не злодеи, это обыкновенные люди, пытающиеся научиться жить в мире взрослых и не совсем уверенные в своих силах.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думаю, 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взрослых больше всего настораживают активность и энергичность подростков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Напуганные и встревоженные родители окружают своих детей всевозможными запретами. Но нужно как раз обратное. Подросткам надо показать разумные пути для претворения в жизнь их энергии. При этом им нужны любовь и понимание.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Например, вместо того чтобы без конца повторять дочери, идущей на свидание: «Будь осторожней. Помни, что ты порядочная девочка», родители должны научить ее отстаивать свои интересы в зависимости от ситуации и не давать себя в обиду. Молодой человек или девушка, имеющие четко определенные позиции и взгляды, могут ответить на всевозможные родительские наставления: «Благодарю за напоминание, но мне нужно сейчас не то, о чем вы говорите, поэтому больше не надо об этом говорить».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Только тогда, когда к каждому человеку будут относиться как к индивидуальности и научатся ценить его, тогда, и только тогда, возможны реальные перемены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Мне бы хотелось, чтобы родители чувствовали, что именно они являются источниками знания и добра для своих детей.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280-433E-494A-BDE4-1ACDB0FD39D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F51AC-66D5-411D-928D-E3DF488592B9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65390-5133-4018-803C-9C780F5A3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+mn-lt"/>
                <a:ea typeface="+mn-ea"/>
                <a:cs typeface="+mn-cs"/>
              </a:rPr>
              <a:t>КАК НАЛАДИТЬ ОТНОШЕНИЯ С ПОДРОСТКОМ</a:t>
            </a:r>
            <a:r>
              <a:rPr lang="ru-RU" dirty="0">
                <a:latin typeface="+mn-lt"/>
                <a:ea typeface="+mn-ea"/>
                <a:cs typeface="+mn-cs"/>
              </a:rPr>
              <a:t/>
            </a:r>
            <a:br>
              <a:rPr lang="ru-RU" dirty="0"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Быть подростком очень тяжело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Родители должны понимать и внезапные перемены настроения подростка</a:t>
            </a:r>
            <a:r>
              <a:rPr lang="ru-RU" dirty="0"/>
              <a:t>,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+mn-lt"/>
                <a:ea typeface="+mn-ea"/>
                <a:cs typeface="+mn-cs"/>
              </a:rPr>
              <a:t>Нельзя быстро и без труда разрешить все проблемы подросткового возраста</a:t>
            </a:r>
            <a:r>
              <a:rPr lang="ru-RU" dirty="0">
                <a:latin typeface="+mn-lt"/>
                <a:ea typeface="+mn-ea"/>
                <a:cs typeface="+mn-cs"/>
              </a:rPr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+mn-lt"/>
                <a:ea typeface="+mn-ea"/>
                <a:cs typeface="+mn-cs"/>
              </a:rPr>
              <a:t>Каждый взрослый, </a:t>
            </a:r>
            <a:r>
              <a:rPr lang="ru-RU" b="1" dirty="0" smtClean="0">
                <a:latin typeface="+mn-lt"/>
                <a:ea typeface="+mn-ea"/>
                <a:cs typeface="+mn-cs"/>
              </a:rPr>
              <a:t>уже </a:t>
            </a:r>
            <a:r>
              <a:rPr lang="ru-RU" b="1" dirty="0">
                <a:latin typeface="+mn-lt"/>
                <a:ea typeface="+mn-ea"/>
                <a:cs typeface="+mn-cs"/>
              </a:rPr>
              <a:t>пережил подростковый возраст</a:t>
            </a:r>
            <a:r>
              <a:rPr lang="ru-RU" dirty="0">
                <a:latin typeface="+mn-lt"/>
                <a:ea typeface="+mn-ea"/>
                <a:cs typeface="+mn-cs"/>
              </a:rPr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1484</Words>
  <Application>Microsoft Office PowerPoint</Application>
  <PresentationFormat>Экран (4:3)</PresentationFormat>
  <Paragraphs>53</Paragraphs>
  <Slides>25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КАК НАЛАДИТЬ ОТНОШЕНИЯ С ПОДРОСТКОМ </vt:lpstr>
      <vt:lpstr>Родители должны понимать и внезапные перемены настроения подростка, </vt:lpstr>
      <vt:lpstr>Нельзя быстро и без труда разрешить все проблемы подросткового возраста. </vt:lpstr>
      <vt:lpstr>Каждый взрослый, уже пережил подростковый возраст.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НАЛАДИТЬ ОТНОШЕНИЯ С ПОДРОСТКОМ</dc:title>
  <dc:creator>Akseniya Liberanskaya</dc:creator>
  <cp:lastModifiedBy>Akseniya Liberanskaya</cp:lastModifiedBy>
  <cp:revision>10</cp:revision>
  <dcterms:created xsi:type="dcterms:W3CDTF">2013-05-08T20:36:39Z</dcterms:created>
  <dcterms:modified xsi:type="dcterms:W3CDTF">2013-05-12T20:06:13Z</dcterms:modified>
</cp:coreProperties>
</file>