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3.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15"/>
  </p:notesMasterIdLst>
  <p:sldIdLst>
    <p:sldId id="256" r:id="rId2"/>
    <p:sldId id="257" r:id="rId3"/>
    <p:sldId id="258" r:id="rId4"/>
    <p:sldId id="259" r:id="rId5"/>
    <p:sldId id="260" r:id="rId6"/>
    <p:sldId id="261" r:id="rId7"/>
    <p:sldId id="263" r:id="rId8"/>
    <p:sldId id="264" r:id="rId9"/>
    <p:sldId id="265" r:id="rId10"/>
    <p:sldId id="266" r:id="rId11"/>
    <p:sldId id="267" r:id="rId12"/>
    <p:sldId id="268" r:id="rId13"/>
    <p:sldId id="269" r:id="rId14"/>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70640" autoAdjust="0"/>
  </p:normalViewPr>
  <p:slideViewPr>
    <p:cSldViewPr>
      <p:cViewPr varScale="1">
        <p:scale>
          <a:sx n="29" d="100"/>
          <a:sy n="29" d="100"/>
        </p:scale>
        <p:origin x="-111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037A6B1-A679-4A68-B11B-C84294E53D43}" type="datetimeFigureOut">
              <a:rPr lang="ru-RU" smtClean="0"/>
              <a:t>12.06.2013</a:t>
            </a:fld>
            <a:endParaRPr lang="ru-RU"/>
          </a:p>
        </p:txBody>
      </p:sp>
      <p:sp>
        <p:nvSpPr>
          <p:cNvPr id="4" name="Образ слайда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3F63E59-C971-4432-9109-3CB2E00F052C}" type="slidenum">
              <a:rPr lang="ru-RU" smtClean="0"/>
              <a:t>‹#›</a:t>
            </a:fld>
            <a:endParaRPr lang="ru-RU"/>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ru-RU" dirty="0"/>
          </a:p>
        </p:txBody>
      </p:sp>
      <p:sp>
        <p:nvSpPr>
          <p:cNvPr id="4" name="Номер слайда 3"/>
          <p:cNvSpPr>
            <a:spLocks noGrp="1"/>
          </p:cNvSpPr>
          <p:nvPr>
            <p:ph type="sldNum" sz="quarter" idx="10"/>
          </p:nvPr>
        </p:nvSpPr>
        <p:spPr/>
        <p:txBody>
          <a:bodyPr/>
          <a:lstStyle/>
          <a:p>
            <a:fld id="{23F63E59-C971-4432-9109-3CB2E00F052C}" type="slidenum">
              <a:rPr lang="ru-RU" smtClean="0"/>
              <a:t>1</a:t>
            </a:fld>
            <a:endParaRPr lang="ru-RU"/>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r>
              <a:rPr lang="ru-RU" sz="1200" i="1" kern="1200" dirty="0" smtClean="0">
                <a:solidFill>
                  <a:schemeClr val="tx1"/>
                </a:solidFill>
                <a:latin typeface="+mn-lt"/>
                <a:ea typeface="+mn-ea"/>
                <a:cs typeface="+mn-cs"/>
              </a:rPr>
              <a:t>Стоит проявлять щедрость как в моральном, так и в материальном плане. Делитесь своими положительными эмоциями и хорошим настроением. Не стоит обижаться и дуться по пустякам, будьте великодушны к тем, кто пытается вас задеть. Скорее всего, люди делают это по глупости, а не со зла. Не жадничайте и не экономьте на подарках для своих близких. Будьте щедры в любой ситуации, и всё, что вы отдали, обязательно вернётся к вам в ещё большем количестве.</a:t>
            </a:r>
            <a:endParaRPr lang="ru-RU" dirty="0"/>
          </a:p>
        </p:txBody>
      </p:sp>
      <p:sp>
        <p:nvSpPr>
          <p:cNvPr id="4" name="Номер слайда 3"/>
          <p:cNvSpPr>
            <a:spLocks noGrp="1"/>
          </p:cNvSpPr>
          <p:nvPr>
            <p:ph type="sldNum" sz="quarter" idx="10"/>
          </p:nvPr>
        </p:nvSpPr>
        <p:spPr/>
        <p:txBody>
          <a:bodyPr/>
          <a:lstStyle/>
          <a:p>
            <a:fld id="{23F63E59-C971-4432-9109-3CB2E00F052C}" type="slidenum">
              <a:rPr lang="ru-RU" smtClean="0"/>
              <a:t>10</a:t>
            </a:fld>
            <a:endParaRPr lang="ru-RU"/>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r>
              <a:rPr lang="ru-RU" sz="1200" i="1" kern="1200" dirty="0" smtClean="0">
                <a:solidFill>
                  <a:schemeClr val="tx1"/>
                </a:solidFill>
                <a:latin typeface="+mn-lt"/>
                <a:ea typeface="+mn-ea"/>
                <a:cs typeface="+mn-cs"/>
              </a:rPr>
              <a:t>Не позволяйте себе уснуть и пропустить всё самое интересное на арене жизни. Иногда стоит попытать счастья в непривычной и незнакомой для вас ситуации. Конечно, зачастую это может оказаться опасным. Но ведь именно новые, рискованные возможности способны вознести нас к вершинам успеха. Рискуйте, чтобы почувствовать настоящий вкус жизни!</a:t>
            </a:r>
            <a:br>
              <a:rPr lang="ru-RU" sz="1200" i="1" kern="1200" dirty="0" smtClean="0">
                <a:solidFill>
                  <a:schemeClr val="tx1"/>
                </a:solidFill>
                <a:latin typeface="+mn-lt"/>
                <a:ea typeface="+mn-ea"/>
                <a:cs typeface="+mn-cs"/>
              </a:rPr>
            </a:br>
            <a:endParaRPr lang="ru-RU" dirty="0"/>
          </a:p>
        </p:txBody>
      </p:sp>
      <p:sp>
        <p:nvSpPr>
          <p:cNvPr id="4" name="Номер слайда 3"/>
          <p:cNvSpPr>
            <a:spLocks noGrp="1"/>
          </p:cNvSpPr>
          <p:nvPr>
            <p:ph type="sldNum" sz="quarter" idx="10"/>
          </p:nvPr>
        </p:nvSpPr>
        <p:spPr/>
        <p:txBody>
          <a:bodyPr/>
          <a:lstStyle/>
          <a:p>
            <a:fld id="{23F63E59-C971-4432-9109-3CB2E00F052C}" type="slidenum">
              <a:rPr lang="ru-RU" smtClean="0"/>
              <a:t>11</a:t>
            </a:fld>
            <a:endParaRPr lang="ru-RU"/>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r>
              <a:rPr lang="ru-RU" sz="1200" i="1" kern="1200" dirty="0" smtClean="0">
                <a:solidFill>
                  <a:schemeClr val="tx1"/>
                </a:solidFill>
                <a:latin typeface="+mn-lt"/>
                <a:ea typeface="+mn-ea"/>
                <a:cs typeface="+mn-cs"/>
              </a:rPr>
              <a:t>Не стоит концентрироваться на негативе. Плохие ситуации происходят со всеми, но это не повод впадать в депрессию. Думайте о хорошем, мечтайте о лучшей жизни и воплощайте свои мечты в реальность. Наши мысли обладают способностью формировать события, поэтому не стоит думать о плохом. Верьте во всё хорошее, и жизнь обязательно улыбнётся вам.</a:t>
            </a:r>
            <a:br>
              <a:rPr lang="ru-RU" sz="1200" i="1" kern="1200" dirty="0" smtClean="0">
                <a:solidFill>
                  <a:schemeClr val="tx1"/>
                </a:solidFill>
                <a:latin typeface="+mn-lt"/>
                <a:ea typeface="+mn-ea"/>
                <a:cs typeface="+mn-cs"/>
              </a:rPr>
            </a:br>
            <a:endParaRPr lang="ru-RU" dirty="0"/>
          </a:p>
        </p:txBody>
      </p:sp>
      <p:sp>
        <p:nvSpPr>
          <p:cNvPr id="4" name="Номер слайда 3"/>
          <p:cNvSpPr>
            <a:spLocks noGrp="1"/>
          </p:cNvSpPr>
          <p:nvPr>
            <p:ph type="sldNum" sz="quarter" idx="10"/>
          </p:nvPr>
        </p:nvSpPr>
        <p:spPr/>
        <p:txBody>
          <a:bodyPr/>
          <a:lstStyle/>
          <a:p>
            <a:fld id="{23F63E59-C971-4432-9109-3CB2E00F052C}" type="slidenum">
              <a:rPr lang="ru-RU" smtClean="0"/>
              <a:t>12</a:t>
            </a:fld>
            <a:endParaRPr lang="ru-RU"/>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r>
              <a:rPr lang="ru-RU" sz="1200" i="1" kern="1200" dirty="0" smtClean="0">
                <a:solidFill>
                  <a:schemeClr val="tx1"/>
                </a:solidFill>
                <a:latin typeface="+mn-lt"/>
                <a:ea typeface="+mn-ea"/>
                <a:cs typeface="+mn-cs"/>
              </a:rPr>
              <a:t>Ведь жизнь дана человеку для того, чтобы он был счастлив. Не позволяйте мелким невзгодам заставить вас забыть об этом. Просто будьте счастливы!</a:t>
            </a:r>
            <a:endParaRPr lang="ru-RU" dirty="0"/>
          </a:p>
        </p:txBody>
      </p:sp>
      <p:sp>
        <p:nvSpPr>
          <p:cNvPr id="4" name="Номер слайда 3"/>
          <p:cNvSpPr>
            <a:spLocks noGrp="1"/>
          </p:cNvSpPr>
          <p:nvPr>
            <p:ph type="sldNum" sz="quarter" idx="10"/>
          </p:nvPr>
        </p:nvSpPr>
        <p:spPr/>
        <p:txBody>
          <a:bodyPr/>
          <a:lstStyle/>
          <a:p>
            <a:fld id="{23F63E59-C971-4432-9109-3CB2E00F052C}" type="slidenum">
              <a:rPr lang="ru-RU" smtClean="0"/>
              <a:t>13</a:t>
            </a:fld>
            <a:endParaRPr lang="ru-RU"/>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r>
              <a:rPr lang="ru-RU" sz="1200" i="1" kern="1200" dirty="0" smtClean="0">
                <a:solidFill>
                  <a:schemeClr val="tx1"/>
                </a:solidFill>
                <a:latin typeface="+mn-lt"/>
                <a:ea typeface="+mn-ea"/>
                <a:cs typeface="+mn-cs"/>
              </a:rPr>
              <a:t>Сложно ответить на вопрос: </a:t>
            </a:r>
            <a:r>
              <a:rPr lang="ru-RU" sz="1200" b="1" i="1" kern="1200" dirty="0" smtClean="0">
                <a:solidFill>
                  <a:schemeClr val="tx1"/>
                </a:solidFill>
                <a:latin typeface="+mn-lt"/>
                <a:ea typeface="+mn-ea"/>
                <a:cs typeface="+mn-cs"/>
              </a:rPr>
              <a:t>«Что такое счастье?».</a:t>
            </a:r>
            <a:r>
              <a:rPr lang="ru-RU" sz="1200" i="1" kern="1200" dirty="0" smtClean="0">
                <a:solidFill>
                  <a:schemeClr val="tx1"/>
                </a:solidFill>
                <a:latin typeface="+mn-lt"/>
                <a:ea typeface="+mn-ea"/>
                <a:cs typeface="+mn-cs"/>
              </a:rPr>
              <a:t> Для каждого из нас оно, возможно, выглядит как-то иначе. Чаще всего люди не могут сказать, что же конкретно сделает их счастливыми. Однако каждый из нас безошибочно поймёт, что счастлив, если испытает это состояние.</a:t>
            </a:r>
            <a:endParaRPr lang="ru-RU" dirty="0"/>
          </a:p>
        </p:txBody>
      </p:sp>
      <p:sp>
        <p:nvSpPr>
          <p:cNvPr id="4" name="Номер слайда 3"/>
          <p:cNvSpPr>
            <a:spLocks noGrp="1"/>
          </p:cNvSpPr>
          <p:nvPr>
            <p:ph type="sldNum" sz="quarter" idx="10"/>
          </p:nvPr>
        </p:nvSpPr>
        <p:spPr/>
        <p:txBody>
          <a:bodyPr/>
          <a:lstStyle/>
          <a:p>
            <a:fld id="{23F63E59-C971-4432-9109-3CB2E00F052C}" type="slidenum">
              <a:rPr lang="ru-RU" smtClean="0"/>
              <a:t>2</a:t>
            </a:fld>
            <a:endParaRPr lang="ru-RU"/>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r>
              <a:rPr lang="ru-RU" sz="1200" i="1" kern="1200" dirty="0" smtClean="0">
                <a:solidFill>
                  <a:schemeClr val="tx1"/>
                </a:solidFill>
                <a:latin typeface="+mn-lt"/>
                <a:ea typeface="+mn-ea"/>
                <a:cs typeface="+mn-cs"/>
              </a:rPr>
              <a:t>Возможно, счастье – это просто хорошее настроение, которое ничем невозможно испортить? А может быть, это осознание того, что всё в жизни происходит так, как нам хочется, и нет причин для страданий? Возможно, счастье скрывается в мелочах, которым мы абсолютно не придаём значения. В любом случае все люди стремятся к счастью и пытаются избежать несчастья. Именно поэтому иногда стоит подумать о тех простых вещах, которые способны сделать нас счастливее.</a:t>
            </a:r>
            <a:endParaRPr lang="ru-RU" dirty="0"/>
          </a:p>
        </p:txBody>
      </p:sp>
      <p:sp>
        <p:nvSpPr>
          <p:cNvPr id="4" name="Номер слайда 3"/>
          <p:cNvSpPr>
            <a:spLocks noGrp="1"/>
          </p:cNvSpPr>
          <p:nvPr>
            <p:ph type="sldNum" sz="quarter" idx="10"/>
          </p:nvPr>
        </p:nvSpPr>
        <p:spPr/>
        <p:txBody>
          <a:bodyPr/>
          <a:lstStyle/>
          <a:p>
            <a:fld id="{23F63E59-C971-4432-9109-3CB2E00F052C}" type="slidenum">
              <a:rPr lang="ru-RU" smtClean="0"/>
              <a:t>3</a:t>
            </a:fld>
            <a:endParaRPr lang="ru-RU"/>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r>
              <a:rPr lang="ru-RU" sz="1200" i="1" kern="1200" dirty="0" smtClean="0">
                <a:solidFill>
                  <a:schemeClr val="tx1"/>
                </a:solidFill>
                <a:latin typeface="+mn-lt"/>
                <a:ea typeface="+mn-ea"/>
                <a:cs typeface="+mn-cs"/>
              </a:rPr>
              <a:t>Подумайте о том, как много хороших событий вам удалось пережить. О тех прекрасных вещах, которыми вы обладаете. О любимых людях, которые вас окружают. Будьте благодарны за своё здоровье и способность здраво рассуждать. Вы обладаете всем необходимым, чтобы справиться со сложной ситуацией и изменить жизнь к лучшему. Будьте благодарны вселенной за свою жизнь и за жизни своих близких. Благодарите тех, кто помогает вам, и тех, кто вас любит. Благодарность – лучшее средство против недовольства своей жизнью.</a:t>
            </a:r>
            <a:br>
              <a:rPr lang="ru-RU" sz="1200" i="1" kern="1200" dirty="0" smtClean="0">
                <a:solidFill>
                  <a:schemeClr val="tx1"/>
                </a:solidFill>
                <a:latin typeface="+mn-lt"/>
                <a:ea typeface="+mn-ea"/>
                <a:cs typeface="+mn-cs"/>
              </a:rPr>
            </a:br>
            <a:endParaRPr lang="ru-RU" dirty="0"/>
          </a:p>
        </p:txBody>
      </p:sp>
      <p:sp>
        <p:nvSpPr>
          <p:cNvPr id="4" name="Номер слайда 3"/>
          <p:cNvSpPr>
            <a:spLocks noGrp="1"/>
          </p:cNvSpPr>
          <p:nvPr>
            <p:ph type="sldNum" sz="quarter" idx="10"/>
          </p:nvPr>
        </p:nvSpPr>
        <p:spPr/>
        <p:txBody>
          <a:bodyPr/>
          <a:lstStyle/>
          <a:p>
            <a:fld id="{23F63E59-C971-4432-9109-3CB2E00F052C}" type="slidenum">
              <a:rPr lang="ru-RU" smtClean="0"/>
              <a:t>4</a:t>
            </a:fld>
            <a:endParaRPr lang="ru-RU"/>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r>
              <a:rPr lang="ru-RU" sz="1200" i="1" kern="1200" dirty="0" smtClean="0">
                <a:solidFill>
                  <a:schemeClr val="tx1"/>
                </a:solidFill>
                <a:latin typeface="+mn-lt"/>
                <a:ea typeface="+mn-ea"/>
                <a:cs typeface="+mn-cs"/>
              </a:rPr>
              <a:t>Любите себя и своих близких. Ничто так не согревает и не радует душу, как любовь. Помиритесь с теми, с кем поссорились. Постарайтесь не обижать своих родных, ведь они самые близкие для вас люди. Любовь умеет прощать: простите тех, кто вас обидел. Любите без оглядки, ведь жизнь так коротка.</a:t>
            </a:r>
            <a:endParaRPr lang="ru-RU" dirty="0"/>
          </a:p>
        </p:txBody>
      </p:sp>
      <p:sp>
        <p:nvSpPr>
          <p:cNvPr id="4" name="Номер слайда 3"/>
          <p:cNvSpPr>
            <a:spLocks noGrp="1"/>
          </p:cNvSpPr>
          <p:nvPr>
            <p:ph type="sldNum" sz="quarter" idx="10"/>
          </p:nvPr>
        </p:nvSpPr>
        <p:spPr/>
        <p:txBody>
          <a:bodyPr/>
          <a:lstStyle/>
          <a:p>
            <a:fld id="{23F63E59-C971-4432-9109-3CB2E00F052C}" type="slidenum">
              <a:rPr lang="ru-RU" smtClean="0"/>
              <a:t>5</a:t>
            </a:fld>
            <a:endParaRPr lang="ru-RU"/>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r>
              <a:rPr lang="ru-RU" sz="1200" i="1" kern="1200" dirty="0" smtClean="0">
                <a:solidFill>
                  <a:schemeClr val="tx1"/>
                </a:solidFill>
                <a:latin typeface="+mn-lt"/>
                <a:ea typeface="+mn-ea"/>
                <a:cs typeface="+mn-cs"/>
              </a:rPr>
              <a:t>Оглянитесь вокруг – возможно, кто-то нуждается в помощи. Каждому из нас когда-то приходилось испытывать сложности, которые угнетали нас и не давали спокойно жить. Человек, переживший подобную ситуацию, знает, насколько важны помощь и поддержка. Помогите тем, кому плохо физически или морально. Не проходите мимо одинокого соседа-ветерана, инвалида, просящего милостыню, знакомого, похоронившего близкого человека. Скажите несколько добрых слов, иногда они способны сделать человека счастливее.</a:t>
            </a:r>
            <a:br>
              <a:rPr lang="ru-RU" sz="1200" i="1" kern="1200" dirty="0" smtClean="0">
                <a:solidFill>
                  <a:schemeClr val="tx1"/>
                </a:solidFill>
                <a:latin typeface="+mn-lt"/>
                <a:ea typeface="+mn-ea"/>
                <a:cs typeface="+mn-cs"/>
              </a:rPr>
            </a:br>
            <a:endParaRPr lang="ru-RU" dirty="0"/>
          </a:p>
        </p:txBody>
      </p:sp>
      <p:sp>
        <p:nvSpPr>
          <p:cNvPr id="4" name="Номер слайда 3"/>
          <p:cNvSpPr>
            <a:spLocks noGrp="1"/>
          </p:cNvSpPr>
          <p:nvPr>
            <p:ph type="sldNum" sz="quarter" idx="10"/>
          </p:nvPr>
        </p:nvSpPr>
        <p:spPr/>
        <p:txBody>
          <a:bodyPr/>
          <a:lstStyle/>
          <a:p>
            <a:fld id="{23F63E59-C971-4432-9109-3CB2E00F052C}" type="slidenum">
              <a:rPr lang="ru-RU" smtClean="0"/>
              <a:t>6</a:t>
            </a:fld>
            <a:endParaRPr lang="ru-RU"/>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r>
              <a:rPr lang="ru-RU" sz="1200" i="1" kern="1200" dirty="0" smtClean="0">
                <a:solidFill>
                  <a:schemeClr val="tx1"/>
                </a:solidFill>
                <a:latin typeface="+mn-lt"/>
                <a:ea typeface="+mn-ea"/>
                <a:cs typeface="+mn-cs"/>
              </a:rPr>
              <a:t>Жизнь не может быть в радость, если мы постоянно находимся в напряжении. Не стоит концентрироваться только на обязанностях. Иногда нужно позволить себе расслабиться и насладиться жизнью. Обязательно посещайте мероприятия, которые считаете важными для себя – концерты, выставки, театральные представления. Не отказывайте себе в удовольствии провести вечер в обществе близких друзей. Позвольте себе наслаждаться каждой минутой своей жизни.</a:t>
            </a:r>
            <a:br>
              <a:rPr lang="ru-RU" sz="1200" i="1" kern="1200" dirty="0" smtClean="0">
                <a:solidFill>
                  <a:schemeClr val="tx1"/>
                </a:solidFill>
                <a:latin typeface="+mn-lt"/>
                <a:ea typeface="+mn-ea"/>
                <a:cs typeface="+mn-cs"/>
              </a:rPr>
            </a:br>
            <a:endParaRPr lang="ru-RU" dirty="0"/>
          </a:p>
        </p:txBody>
      </p:sp>
      <p:sp>
        <p:nvSpPr>
          <p:cNvPr id="4" name="Номер слайда 3"/>
          <p:cNvSpPr>
            <a:spLocks noGrp="1"/>
          </p:cNvSpPr>
          <p:nvPr>
            <p:ph type="sldNum" sz="quarter" idx="10"/>
          </p:nvPr>
        </p:nvSpPr>
        <p:spPr/>
        <p:txBody>
          <a:bodyPr/>
          <a:lstStyle/>
          <a:p>
            <a:fld id="{23F63E59-C971-4432-9109-3CB2E00F052C}" type="slidenum">
              <a:rPr lang="ru-RU" smtClean="0"/>
              <a:t>7</a:t>
            </a:fld>
            <a:endParaRPr lang="ru-RU"/>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r>
              <a:rPr lang="ru-RU" sz="1200" i="1" kern="1200" dirty="0" smtClean="0">
                <a:solidFill>
                  <a:schemeClr val="tx1"/>
                </a:solidFill>
                <a:latin typeface="+mn-lt"/>
                <a:ea typeface="+mn-ea"/>
                <a:cs typeface="+mn-cs"/>
              </a:rPr>
              <a:t>Обещания стоит выполнять, даже если вы дали их самому себе. Особенно, если вы дали их самому себе! Не стоит успокаивать себя тем, что «обещанного три года ждут». Не откладывайте на потом. Просто сделайте это. Подумайте, насколько важным это может быть для того, кто ждёт выполнения обязательств с вашей стороны. Выполненные обещания подарят вам чистую совесть. А это уже непременный атрибут счастливой и спокойной жизни.</a:t>
            </a:r>
            <a:endParaRPr lang="ru-RU" dirty="0"/>
          </a:p>
        </p:txBody>
      </p:sp>
      <p:sp>
        <p:nvSpPr>
          <p:cNvPr id="4" name="Номер слайда 3"/>
          <p:cNvSpPr>
            <a:spLocks noGrp="1"/>
          </p:cNvSpPr>
          <p:nvPr>
            <p:ph type="sldNum" sz="quarter" idx="10"/>
          </p:nvPr>
        </p:nvSpPr>
        <p:spPr/>
        <p:txBody>
          <a:bodyPr/>
          <a:lstStyle/>
          <a:p>
            <a:fld id="{23F63E59-C971-4432-9109-3CB2E00F052C}" type="slidenum">
              <a:rPr lang="ru-RU" smtClean="0"/>
              <a:t>8</a:t>
            </a:fld>
            <a:endParaRPr lang="ru-RU"/>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r>
              <a:rPr lang="ru-RU" sz="1200" i="1" kern="1200" dirty="0" smtClean="0">
                <a:solidFill>
                  <a:schemeClr val="tx1"/>
                </a:solidFill>
                <a:latin typeface="+mn-lt"/>
                <a:ea typeface="+mn-ea"/>
                <a:cs typeface="+mn-cs"/>
              </a:rPr>
              <a:t>В первую очередь позаботьтесь о себе. Если вы чего-то давно и страстно хотите, постарайтесь исполнить свою мечту. Не позволяйте быту заставить вас забыть о собственных желаниях. Исполняйте их, как только </a:t>
            </a:r>
            <a:r>
              <a:rPr lang="ru-RU" sz="1200" i="1" kern="1200" dirty="0" err="1" smtClean="0">
                <a:solidFill>
                  <a:schemeClr val="tx1"/>
                </a:solidFill>
                <a:latin typeface="+mn-lt"/>
                <a:ea typeface="+mn-ea"/>
                <a:cs typeface="+mn-cs"/>
              </a:rPr>
              <a:t>предоставится</a:t>
            </a:r>
            <a:r>
              <a:rPr lang="ru-RU" sz="1200" i="1" kern="1200" dirty="0" smtClean="0">
                <a:solidFill>
                  <a:schemeClr val="tx1"/>
                </a:solidFill>
                <a:latin typeface="+mn-lt"/>
                <a:ea typeface="+mn-ea"/>
                <a:cs typeface="+mn-cs"/>
              </a:rPr>
              <a:t> такая возможность. Не забывайте и о других. Возможно, для того чтобы сделать кого-то счастливым, нужно исполнить его желание, которое кажется вам пустяком. Сделайте это, подарите кусочек счастья тому, кто рядом.</a:t>
            </a:r>
            <a:br>
              <a:rPr lang="ru-RU" sz="1200" i="1" kern="1200" dirty="0" smtClean="0">
                <a:solidFill>
                  <a:schemeClr val="tx1"/>
                </a:solidFill>
                <a:latin typeface="+mn-lt"/>
                <a:ea typeface="+mn-ea"/>
                <a:cs typeface="+mn-cs"/>
              </a:rPr>
            </a:br>
            <a:endParaRPr lang="ru-RU" dirty="0"/>
          </a:p>
        </p:txBody>
      </p:sp>
      <p:sp>
        <p:nvSpPr>
          <p:cNvPr id="4" name="Номер слайда 3"/>
          <p:cNvSpPr>
            <a:spLocks noGrp="1"/>
          </p:cNvSpPr>
          <p:nvPr>
            <p:ph type="sldNum" sz="quarter" idx="10"/>
          </p:nvPr>
        </p:nvSpPr>
        <p:spPr/>
        <p:txBody>
          <a:bodyPr/>
          <a:lstStyle/>
          <a:p>
            <a:fld id="{23F63E59-C971-4432-9109-3CB2E00F052C}" type="slidenum">
              <a:rPr lang="ru-RU" smtClean="0"/>
              <a:t>9</a:t>
            </a:fld>
            <a:endParaRPr lang="ru-RU"/>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lvl1pPr>
              <a:defRPr/>
            </a:lvl1pPr>
          </a:lstStyle>
          <a:p>
            <a:fld id="{8C89D706-21B0-48FC-BE38-1C9D1D64CE68}" type="datetimeFigureOut">
              <a:rPr lang="ru-RU" smtClean="0"/>
              <a:t>12.06.2013</a:t>
            </a:fld>
            <a:endParaRPr lang="ru-RU"/>
          </a:p>
        </p:txBody>
      </p:sp>
      <p:sp>
        <p:nvSpPr>
          <p:cNvPr id="5" name="Нижний колонтитул 4"/>
          <p:cNvSpPr>
            <a:spLocks noGrp="1"/>
          </p:cNvSpPr>
          <p:nvPr>
            <p:ph type="ftr" sz="quarter" idx="11"/>
          </p:nvPr>
        </p:nvSpPr>
        <p:spPr/>
        <p:txBody>
          <a:bodyPr/>
          <a:lstStyle>
            <a:lvl1pPr>
              <a:defRPr/>
            </a:lvl1pPr>
          </a:lstStyle>
          <a:p>
            <a:endParaRPr lang="ru-RU"/>
          </a:p>
        </p:txBody>
      </p:sp>
      <p:sp>
        <p:nvSpPr>
          <p:cNvPr id="6" name="Номер слайда 5"/>
          <p:cNvSpPr>
            <a:spLocks noGrp="1"/>
          </p:cNvSpPr>
          <p:nvPr>
            <p:ph type="sldNum" sz="quarter" idx="12"/>
          </p:nvPr>
        </p:nvSpPr>
        <p:spPr/>
        <p:txBody>
          <a:bodyPr/>
          <a:lstStyle>
            <a:lvl1pPr>
              <a:defRPr/>
            </a:lvl1pPr>
          </a:lstStyle>
          <a:p>
            <a:fld id="{EF75A53A-BE22-4961-9D58-9A182E3D7440}" type="slidenum">
              <a:rPr lang="ru-RU" smtClean="0"/>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fld id="{8C89D706-21B0-48FC-BE38-1C9D1D64CE68}" type="datetimeFigureOut">
              <a:rPr lang="ru-RU" smtClean="0"/>
              <a:t>12.06.2013</a:t>
            </a:fld>
            <a:endParaRPr lang="ru-RU"/>
          </a:p>
        </p:txBody>
      </p:sp>
      <p:sp>
        <p:nvSpPr>
          <p:cNvPr id="5" name="Нижний колонтитул 4"/>
          <p:cNvSpPr>
            <a:spLocks noGrp="1"/>
          </p:cNvSpPr>
          <p:nvPr>
            <p:ph type="ftr" sz="quarter" idx="11"/>
          </p:nvPr>
        </p:nvSpPr>
        <p:spPr/>
        <p:txBody>
          <a:bodyPr/>
          <a:lstStyle>
            <a:lvl1pPr>
              <a:defRPr/>
            </a:lvl1pPr>
          </a:lstStyle>
          <a:p>
            <a:endParaRPr lang="ru-RU"/>
          </a:p>
        </p:txBody>
      </p:sp>
      <p:sp>
        <p:nvSpPr>
          <p:cNvPr id="6" name="Номер слайда 5"/>
          <p:cNvSpPr>
            <a:spLocks noGrp="1"/>
          </p:cNvSpPr>
          <p:nvPr>
            <p:ph type="sldNum" sz="quarter" idx="12"/>
          </p:nvPr>
        </p:nvSpPr>
        <p:spPr/>
        <p:txBody>
          <a:bodyPr/>
          <a:lstStyle>
            <a:lvl1pPr>
              <a:defRPr/>
            </a:lvl1pPr>
          </a:lstStyle>
          <a:p>
            <a:fld id="{EF75A53A-BE22-4961-9D58-9A182E3D7440}" type="slidenum">
              <a:rPr lang="ru-RU" smtClean="0"/>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fld id="{8C89D706-21B0-48FC-BE38-1C9D1D64CE68}" type="datetimeFigureOut">
              <a:rPr lang="ru-RU" smtClean="0"/>
              <a:t>12.06.2013</a:t>
            </a:fld>
            <a:endParaRPr lang="ru-RU"/>
          </a:p>
        </p:txBody>
      </p:sp>
      <p:sp>
        <p:nvSpPr>
          <p:cNvPr id="5" name="Нижний колонтитул 4"/>
          <p:cNvSpPr>
            <a:spLocks noGrp="1"/>
          </p:cNvSpPr>
          <p:nvPr>
            <p:ph type="ftr" sz="quarter" idx="11"/>
          </p:nvPr>
        </p:nvSpPr>
        <p:spPr/>
        <p:txBody>
          <a:bodyPr/>
          <a:lstStyle>
            <a:lvl1pPr>
              <a:defRPr/>
            </a:lvl1pPr>
          </a:lstStyle>
          <a:p>
            <a:endParaRPr lang="ru-RU"/>
          </a:p>
        </p:txBody>
      </p:sp>
      <p:sp>
        <p:nvSpPr>
          <p:cNvPr id="6" name="Номер слайда 5"/>
          <p:cNvSpPr>
            <a:spLocks noGrp="1"/>
          </p:cNvSpPr>
          <p:nvPr>
            <p:ph type="sldNum" sz="quarter" idx="12"/>
          </p:nvPr>
        </p:nvSpPr>
        <p:spPr/>
        <p:txBody>
          <a:bodyPr/>
          <a:lstStyle>
            <a:lvl1pPr>
              <a:defRPr/>
            </a:lvl1pPr>
          </a:lstStyle>
          <a:p>
            <a:fld id="{EF75A53A-BE22-4961-9D58-9A182E3D7440}" type="slidenum">
              <a:rPr lang="ru-RU" smtClean="0"/>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fld id="{8C89D706-21B0-48FC-BE38-1C9D1D64CE68}" type="datetimeFigureOut">
              <a:rPr lang="ru-RU" smtClean="0"/>
              <a:t>12.06.2013</a:t>
            </a:fld>
            <a:endParaRPr lang="ru-RU"/>
          </a:p>
        </p:txBody>
      </p:sp>
      <p:sp>
        <p:nvSpPr>
          <p:cNvPr id="5" name="Нижний колонтитул 4"/>
          <p:cNvSpPr>
            <a:spLocks noGrp="1"/>
          </p:cNvSpPr>
          <p:nvPr>
            <p:ph type="ftr" sz="quarter" idx="11"/>
          </p:nvPr>
        </p:nvSpPr>
        <p:spPr/>
        <p:txBody>
          <a:bodyPr/>
          <a:lstStyle>
            <a:lvl1pPr>
              <a:defRPr/>
            </a:lvl1pPr>
          </a:lstStyle>
          <a:p>
            <a:endParaRPr lang="ru-RU"/>
          </a:p>
        </p:txBody>
      </p:sp>
      <p:sp>
        <p:nvSpPr>
          <p:cNvPr id="6" name="Номер слайда 5"/>
          <p:cNvSpPr>
            <a:spLocks noGrp="1"/>
          </p:cNvSpPr>
          <p:nvPr>
            <p:ph type="sldNum" sz="quarter" idx="12"/>
          </p:nvPr>
        </p:nvSpPr>
        <p:spPr/>
        <p:txBody>
          <a:bodyPr/>
          <a:lstStyle>
            <a:lvl1pPr>
              <a:defRPr/>
            </a:lvl1pPr>
          </a:lstStyle>
          <a:p>
            <a:fld id="{EF75A53A-BE22-4961-9D58-9A182E3D7440}" type="slidenum">
              <a:rPr lang="ru-RU" smtClean="0"/>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ru-RU" smtClean="0"/>
              <a:t>Образец текста</a:t>
            </a:r>
          </a:p>
        </p:txBody>
      </p:sp>
      <p:sp>
        <p:nvSpPr>
          <p:cNvPr id="4" name="Дата 3"/>
          <p:cNvSpPr>
            <a:spLocks noGrp="1"/>
          </p:cNvSpPr>
          <p:nvPr>
            <p:ph type="dt" sz="half" idx="10"/>
          </p:nvPr>
        </p:nvSpPr>
        <p:spPr/>
        <p:txBody>
          <a:bodyPr/>
          <a:lstStyle>
            <a:lvl1pPr>
              <a:defRPr/>
            </a:lvl1pPr>
          </a:lstStyle>
          <a:p>
            <a:fld id="{8C89D706-21B0-48FC-BE38-1C9D1D64CE68}" type="datetimeFigureOut">
              <a:rPr lang="ru-RU" smtClean="0"/>
              <a:t>12.06.2013</a:t>
            </a:fld>
            <a:endParaRPr lang="ru-RU"/>
          </a:p>
        </p:txBody>
      </p:sp>
      <p:sp>
        <p:nvSpPr>
          <p:cNvPr id="5" name="Нижний колонтитул 4"/>
          <p:cNvSpPr>
            <a:spLocks noGrp="1"/>
          </p:cNvSpPr>
          <p:nvPr>
            <p:ph type="ftr" sz="quarter" idx="11"/>
          </p:nvPr>
        </p:nvSpPr>
        <p:spPr/>
        <p:txBody>
          <a:bodyPr/>
          <a:lstStyle>
            <a:lvl1pPr>
              <a:defRPr/>
            </a:lvl1pPr>
          </a:lstStyle>
          <a:p>
            <a:endParaRPr lang="ru-RU"/>
          </a:p>
        </p:txBody>
      </p:sp>
      <p:sp>
        <p:nvSpPr>
          <p:cNvPr id="6" name="Номер слайда 5"/>
          <p:cNvSpPr>
            <a:spLocks noGrp="1"/>
          </p:cNvSpPr>
          <p:nvPr>
            <p:ph type="sldNum" sz="quarter" idx="12"/>
          </p:nvPr>
        </p:nvSpPr>
        <p:spPr/>
        <p:txBody>
          <a:bodyPr/>
          <a:lstStyle>
            <a:lvl1pPr>
              <a:defRPr/>
            </a:lvl1pPr>
          </a:lstStyle>
          <a:p>
            <a:fld id="{EF75A53A-BE22-4961-9D58-9A182E3D7440}" type="slidenum">
              <a:rPr lang="ru-RU" smtClean="0"/>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lvl1pPr>
              <a:defRPr/>
            </a:lvl1pPr>
          </a:lstStyle>
          <a:p>
            <a:fld id="{8C89D706-21B0-48FC-BE38-1C9D1D64CE68}" type="datetimeFigureOut">
              <a:rPr lang="ru-RU" smtClean="0"/>
              <a:t>12.06.2013</a:t>
            </a:fld>
            <a:endParaRPr lang="ru-RU"/>
          </a:p>
        </p:txBody>
      </p:sp>
      <p:sp>
        <p:nvSpPr>
          <p:cNvPr id="6" name="Нижний колонтитул 5"/>
          <p:cNvSpPr>
            <a:spLocks noGrp="1"/>
          </p:cNvSpPr>
          <p:nvPr>
            <p:ph type="ftr" sz="quarter" idx="11"/>
          </p:nvPr>
        </p:nvSpPr>
        <p:spPr/>
        <p:txBody>
          <a:bodyPr/>
          <a:lstStyle>
            <a:lvl1pPr>
              <a:defRPr/>
            </a:lvl1pPr>
          </a:lstStyle>
          <a:p>
            <a:endParaRPr lang="ru-RU"/>
          </a:p>
        </p:txBody>
      </p:sp>
      <p:sp>
        <p:nvSpPr>
          <p:cNvPr id="7" name="Номер слайда 6"/>
          <p:cNvSpPr>
            <a:spLocks noGrp="1"/>
          </p:cNvSpPr>
          <p:nvPr>
            <p:ph type="sldNum" sz="quarter" idx="12"/>
          </p:nvPr>
        </p:nvSpPr>
        <p:spPr/>
        <p:txBody>
          <a:bodyPr/>
          <a:lstStyle>
            <a:lvl1pPr>
              <a:defRPr/>
            </a:lvl1pPr>
          </a:lstStyle>
          <a:p>
            <a:fld id="{EF75A53A-BE22-4961-9D58-9A182E3D7440}" type="slidenum">
              <a:rPr lang="ru-RU" smtClean="0"/>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lvl1pPr>
              <a:defRPr/>
            </a:lvl1pPr>
          </a:lstStyle>
          <a:p>
            <a:fld id="{8C89D706-21B0-48FC-BE38-1C9D1D64CE68}" type="datetimeFigureOut">
              <a:rPr lang="ru-RU" smtClean="0"/>
              <a:t>12.06.2013</a:t>
            </a:fld>
            <a:endParaRPr lang="ru-RU"/>
          </a:p>
        </p:txBody>
      </p:sp>
      <p:sp>
        <p:nvSpPr>
          <p:cNvPr id="8" name="Нижний колонтитул 7"/>
          <p:cNvSpPr>
            <a:spLocks noGrp="1"/>
          </p:cNvSpPr>
          <p:nvPr>
            <p:ph type="ftr" sz="quarter" idx="11"/>
          </p:nvPr>
        </p:nvSpPr>
        <p:spPr/>
        <p:txBody>
          <a:bodyPr/>
          <a:lstStyle>
            <a:lvl1pPr>
              <a:defRPr/>
            </a:lvl1pPr>
          </a:lstStyle>
          <a:p>
            <a:endParaRPr lang="ru-RU"/>
          </a:p>
        </p:txBody>
      </p:sp>
      <p:sp>
        <p:nvSpPr>
          <p:cNvPr id="9" name="Номер слайда 8"/>
          <p:cNvSpPr>
            <a:spLocks noGrp="1"/>
          </p:cNvSpPr>
          <p:nvPr>
            <p:ph type="sldNum" sz="quarter" idx="12"/>
          </p:nvPr>
        </p:nvSpPr>
        <p:spPr/>
        <p:txBody>
          <a:bodyPr/>
          <a:lstStyle>
            <a:lvl1pPr>
              <a:defRPr/>
            </a:lvl1pPr>
          </a:lstStyle>
          <a:p>
            <a:fld id="{EF75A53A-BE22-4961-9D58-9A182E3D7440}" type="slidenum">
              <a:rPr lang="ru-RU" smtClean="0"/>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lvl1pPr>
              <a:defRPr/>
            </a:lvl1pPr>
          </a:lstStyle>
          <a:p>
            <a:fld id="{8C89D706-21B0-48FC-BE38-1C9D1D64CE68}" type="datetimeFigureOut">
              <a:rPr lang="ru-RU" smtClean="0"/>
              <a:t>12.06.2013</a:t>
            </a:fld>
            <a:endParaRPr lang="ru-RU"/>
          </a:p>
        </p:txBody>
      </p:sp>
      <p:sp>
        <p:nvSpPr>
          <p:cNvPr id="4" name="Нижний колонтитул 3"/>
          <p:cNvSpPr>
            <a:spLocks noGrp="1"/>
          </p:cNvSpPr>
          <p:nvPr>
            <p:ph type="ftr" sz="quarter" idx="11"/>
          </p:nvPr>
        </p:nvSpPr>
        <p:spPr/>
        <p:txBody>
          <a:bodyPr/>
          <a:lstStyle>
            <a:lvl1pPr>
              <a:defRPr/>
            </a:lvl1pPr>
          </a:lstStyle>
          <a:p>
            <a:endParaRPr lang="ru-RU"/>
          </a:p>
        </p:txBody>
      </p:sp>
      <p:sp>
        <p:nvSpPr>
          <p:cNvPr id="5" name="Номер слайда 4"/>
          <p:cNvSpPr>
            <a:spLocks noGrp="1"/>
          </p:cNvSpPr>
          <p:nvPr>
            <p:ph type="sldNum" sz="quarter" idx="12"/>
          </p:nvPr>
        </p:nvSpPr>
        <p:spPr/>
        <p:txBody>
          <a:bodyPr/>
          <a:lstStyle>
            <a:lvl1pPr>
              <a:defRPr/>
            </a:lvl1pPr>
          </a:lstStyle>
          <a:p>
            <a:fld id="{EF75A53A-BE22-4961-9D58-9A182E3D7440}" type="slidenum">
              <a:rPr lang="ru-RU" smtClean="0"/>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lvl1pPr>
              <a:defRPr/>
            </a:lvl1pPr>
          </a:lstStyle>
          <a:p>
            <a:fld id="{8C89D706-21B0-48FC-BE38-1C9D1D64CE68}" type="datetimeFigureOut">
              <a:rPr lang="ru-RU" smtClean="0"/>
              <a:t>12.06.2013</a:t>
            </a:fld>
            <a:endParaRPr lang="ru-RU"/>
          </a:p>
        </p:txBody>
      </p:sp>
      <p:sp>
        <p:nvSpPr>
          <p:cNvPr id="3" name="Нижний колонтитул 2"/>
          <p:cNvSpPr>
            <a:spLocks noGrp="1"/>
          </p:cNvSpPr>
          <p:nvPr>
            <p:ph type="ftr" sz="quarter" idx="11"/>
          </p:nvPr>
        </p:nvSpPr>
        <p:spPr/>
        <p:txBody>
          <a:bodyPr/>
          <a:lstStyle>
            <a:lvl1pPr>
              <a:defRPr/>
            </a:lvl1pPr>
          </a:lstStyle>
          <a:p>
            <a:endParaRPr lang="ru-RU"/>
          </a:p>
        </p:txBody>
      </p:sp>
      <p:sp>
        <p:nvSpPr>
          <p:cNvPr id="4" name="Номер слайда 3"/>
          <p:cNvSpPr>
            <a:spLocks noGrp="1"/>
          </p:cNvSpPr>
          <p:nvPr>
            <p:ph type="sldNum" sz="quarter" idx="12"/>
          </p:nvPr>
        </p:nvSpPr>
        <p:spPr/>
        <p:txBody>
          <a:bodyPr/>
          <a:lstStyle>
            <a:lvl1pPr>
              <a:defRPr/>
            </a:lvl1pPr>
          </a:lstStyle>
          <a:p>
            <a:fld id="{EF75A53A-BE22-4961-9D58-9A182E3D7440}" type="slidenum">
              <a:rPr lang="ru-RU" smtClean="0"/>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lvl1pPr>
              <a:defRPr/>
            </a:lvl1pPr>
          </a:lstStyle>
          <a:p>
            <a:fld id="{8C89D706-21B0-48FC-BE38-1C9D1D64CE68}" type="datetimeFigureOut">
              <a:rPr lang="ru-RU" smtClean="0"/>
              <a:t>12.06.2013</a:t>
            </a:fld>
            <a:endParaRPr lang="ru-RU"/>
          </a:p>
        </p:txBody>
      </p:sp>
      <p:sp>
        <p:nvSpPr>
          <p:cNvPr id="6" name="Нижний колонтитул 5"/>
          <p:cNvSpPr>
            <a:spLocks noGrp="1"/>
          </p:cNvSpPr>
          <p:nvPr>
            <p:ph type="ftr" sz="quarter" idx="11"/>
          </p:nvPr>
        </p:nvSpPr>
        <p:spPr/>
        <p:txBody>
          <a:bodyPr/>
          <a:lstStyle>
            <a:lvl1pPr>
              <a:defRPr/>
            </a:lvl1pPr>
          </a:lstStyle>
          <a:p>
            <a:endParaRPr lang="ru-RU"/>
          </a:p>
        </p:txBody>
      </p:sp>
      <p:sp>
        <p:nvSpPr>
          <p:cNvPr id="7" name="Номер слайда 6"/>
          <p:cNvSpPr>
            <a:spLocks noGrp="1"/>
          </p:cNvSpPr>
          <p:nvPr>
            <p:ph type="sldNum" sz="quarter" idx="12"/>
          </p:nvPr>
        </p:nvSpPr>
        <p:spPr/>
        <p:txBody>
          <a:bodyPr/>
          <a:lstStyle>
            <a:lvl1pPr>
              <a:defRPr/>
            </a:lvl1pPr>
          </a:lstStyle>
          <a:p>
            <a:fld id="{EF75A53A-BE22-4961-9D58-9A182E3D7440}" type="slidenum">
              <a:rPr lang="ru-RU" smtClean="0"/>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smtClean="0"/>
              <a:t>Вставка рисунка</a:t>
            </a:r>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lvl1pPr>
              <a:defRPr/>
            </a:lvl1pPr>
          </a:lstStyle>
          <a:p>
            <a:fld id="{8C89D706-21B0-48FC-BE38-1C9D1D64CE68}" type="datetimeFigureOut">
              <a:rPr lang="ru-RU" smtClean="0"/>
              <a:t>12.06.2013</a:t>
            </a:fld>
            <a:endParaRPr lang="ru-RU"/>
          </a:p>
        </p:txBody>
      </p:sp>
      <p:sp>
        <p:nvSpPr>
          <p:cNvPr id="6" name="Нижний колонтитул 5"/>
          <p:cNvSpPr>
            <a:spLocks noGrp="1"/>
          </p:cNvSpPr>
          <p:nvPr>
            <p:ph type="ftr" sz="quarter" idx="11"/>
          </p:nvPr>
        </p:nvSpPr>
        <p:spPr/>
        <p:txBody>
          <a:bodyPr/>
          <a:lstStyle>
            <a:lvl1pPr>
              <a:defRPr/>
            </a:lvl1pPr>
          </a:lstStyle>
          <a:p>
            <a:endParaRPr lang="ru-RU"/>
          </a:p>
        </p:txBody>
      </p:sp>
      <p:sp>
        <p:nvSpPr>
          <p:cNvPr id="7" name="Номер слайда 6"/>
          <p:cNvSpPr>
            <a:spLocks noGrp="1"/>
          </p:cNvSpPr>
          <p:nvPr>
            <p:ph type="sldNum" sz="quarter" idx="12"/>
          </p:nvPr>
        </p:nvSpPr>
        <p:spPr/>
        <p:txBody>
          <a:bodyPr/>
          <a:lstStyle>
            <a:lvl1pPr>
              <a:defRPr/>
            </a:lvl1pPr>
          </a:lstStyle>
          <a:p>
            <a:fld id="{EF75A53A-BE22-4961-9D58-9A182E3D7440}" type="slidenum">
              <a:rPr lang="ru-RU" smtClean="0"/>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cstate="print"/>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s-ES" smtClean="0"/>
              <a:t>Haga clic para cambiar el estilo de título	</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fld id="{8C89D706-21B0-48FC-BE38-1C9D1D64CE68}" type="datetimeFigureOut">
              <a:rPr lang="ru-RU" smtClean="0"/>
              <a:t>12.06.2013</a:t>
            </a:fld>
            <a:endParaRPr lang="ru-RU"/>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endParaRPr lang="ru-RU"/>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fld id="{EF75A53A-BE22-4961-9D58-9A182E3D7440}" type="slidenum">
              <a:rPr lang="ru-RU" smtClean="0"/>
              <a:t>‹#›</a:t>
            </a:fld>
            <a:endParaRPr lang="ru-RU"/>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rtl="0" eaLnBrk="1" fontAlgn="base" hangingPunct="1">
        <a:spcBef>
          <a:spcPct val="0"/>
        </a:spcBef>
        <a:spcAft>
          <a:spcPct val="0"/>
        </a:spcAft>
        <a:defRPr sz="4400">
          <a:solidFill>
            <a:schemeClr val="tx2"/>
          </a:solidFill>
          <a:latin typeface="+mj-lt"/>
          <a:ea typeface="+mj-ea"/>
          <a:cs typeface="+mj-cs"/>
        </a:defRPr>
      </a:lvl1pPr>
      <a:lvl2pPr algn="ctr" rtl="0" eaLnBrk="1" fontAlgn="base" hangingPunct="1">
        <a:spcBef>
          <a:spcPct val="0"/>
        </a:spcBef>
        <a:spcAft>
          <a:spcPct val="0"/>
        </a:spcAft>
        <a:defRPr sz="4400">
          <a:solidFill>
            <a:schemeClr val="tx2"/>
          </a:solidFill>
          <a:latin typeface="Arial" charset="0"/>
          <a:cs typeface="Arial" charset="0"/>
        </a:defRPr>
      </a:lvl2pPr>
      <a:lvl3pPr algn="ctr" rtl="0" eaLnBrk="1" fontAlgn="base" hangingPunct="1">
        <a:spcBef>
          <a:spcPct val="0"/>
        </a:spcBef>
        <a:spcAft>
          <a:spcPct val="0"/>
        </a:spcAft>
        <a:defRPr sz="4400">
          <a:solidFill>
            <a:schemeClr val="tx2"/>
          </a:solidFill>
          <a:latin typeface="Arial" charset="0"/>
          <a:cs typeface="Arial" charset="0"/>
        </a:defRPr>
      </a:lvl3pPr>
      <a:lvl4pPr algn="ctr" rtl="0" eaLnBrk="1" fontAlgn="base" hangingPunct="1">
        <a:spcBef>
          <a:spcPct val="0"/>
        </a:spcBef>
        <a:spcAft>
          <a:spcPct val="0"/>
        </a:spcAft>
        <a:defRPr sz="4400">
          <a:solidFill>
            <a:schemeClr val="tx2"/>
          </a:solidFill>
          <a:latin typeface="Arial" charset="0"/>
          <a:cs typeface="Arial" charset="0"/>
        </a:defRPr>
      </a:lvl4pPr>
      <a:lvl5pPr algn="ctr" rtl="0" eaLnBrk="1" fontAlgn="base" hangingPunct="1">
        <a:spcBef>
          <a:spcPct val="0"/>
        </a:spcBef>
        <a:spcAft>
          <a:spcPct val="0"/>
        </a:spcAft>
        <a:defRPr sz="4400">
          <a:solidFill>
            <a:schemeClr val="tx2"/>
          </a:solidFill>
          <a:latin typeface="Arial" charset="0"/>
          <a:cs typeface="Arial" charset="0"/>
        </a:defRPr>
      </a:lvl5pPr>
      <a:lvl6pPr marL="457200" algn="ctr" rtl="0" eaLnBrk="1" fontAlgn="base" hangingPunct="1">
        <a:spcBef>
          <a:spcPct val="0"/>
        </a:spcBef>
        <a:spcAft>
          <a:spcPct val="0"/>
        </a:spcAft>
        <a:defRPr sz="4400">
          <a:solidFill>
            <a:schemeClr val="tx2"/>
          </a:solidFill>
          <a:latin typeface="Arial" charset="0"/>
          <a:cs typeface="Arial" charset="0"/>
        </a:defRPr>
      </a:lvl6pPr>
      <a:lvl7pPr marL="914400" algn="ctr" rtl="0" eaLnBrk="1" fontAlgn="base" hangingPunct="1">
        <a:spcBef>
          <a:spcPct val="0"/>
        </a:spcBef>
        <a:spcAft>
          <a:spcPct val="0"/>
        </a:spcAft>
        <a:defRPr sz="4400">
          <a:solidFill>
            <a:schemeClr val="tx2"/>
          </a:solidFill>
          <a:latin typeface="Arial" charset="0"/>
          <a:cs typeface="Arial" charset="0"/>
        </a:defRPr>
      </a:lvl7pPr>
      <a:lvl8pPr marL="1371600" algn="ctr" rtl="0" eaLnBrk="1" fontAlgn="base" hangingPunct="1">
        <a:spcBef>
          <a:spcPct val="0"/>
        </a:spcBef>
        <a:spcAft>
          <a:spcPct val="0"/>
        </a:spcAft>
        <a:defRPr sz="4400">
          <a:solidFill>
            <a:schemeClr val="tx2"/>
          </a:solidFill>
          <a:latin typeface="Arial" charset="0"/>
          <a:cs typeface="Arial" charset="0"/>
        </a:defRPr>
      </a:lvl8pPr>
      <a:lvl9pPr marL="1828800" algn="ctr" rtl="0" eaLnBrk="1" fontAlgn="base" hangingPunct="1">
        <a:spcBef>
          <a:spcPct val="0"/>
        </a:spcBef>
        <a:spcAft>
          <a:spcPct val="0"/>
        </a:spcAft>
        <a:defRPr sz="4400">
          <a:solidFill>
            <a:schemeClr val="tx2"/>
          </a:solidFill>
          <a:latin typeface="Arial" charset="0"/>
          <a:cs typeface="Arial" charset="0"/>
        </a:defRPr>
      </a:lvl9pPr>
    </p:titleStyle>
    <p:bodyStyle>
      <a:lvl1pPr marL="342900" indent="-342900" algn="l" rtl="0" eaLnBrk="1" fontAlgn="base" hangingPunct="1">
        <a:spcBef>
          <a:spcPct val="20000"/>
        </a:spcBef>
        <a:spcAft>
          <a:spcPct val="0"/>
        </a:spcAft>
        <a:buChar char="•"/>
        <a:defRPr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800">
          <a:solidFill>
            <a:schemeClr val="tx1"/>
          </a:solidFill>
          <a:latin typeface="+mn-lt"/>
          <a:cs typeface="+mn-cs"/>
        </a:defRPr>
      </a:lvl2pPr>
      <a:lvl3pPr marL="1143000" indent="-228600" algn="l" rtl="0" eaLnBrk="1" fontAlgn="base" hangingPunct="1">
        <a:spcBef>
          <a:spcPct val="20000"/>
        </a:spcBef>
        <a:spcAft>
          <a:spcPct val="0"/>
        </a:spcAft>
        <a:buChar char="•"/>
        <a:defRPr sz="2400">
          <a:solidFill>
            <a:schemeClr val="tx1"/>
          </a:solidFill>
          <a:latin typeface="+mn-lt"/>
          <a:cs typeface="+mn-cs"/>
        </a:defRPr>
      </a:lvl3pPr>
      <a:lvl4pPr marL="1600200" indent="-228600" algn="l" rtl="0" eaLnBrk="1" fontAlgn="base" hangingPunct="1">
        <a:spcBef>
          <a:spcPct val="20000"/>
        </a:spcBef>
        <a:spcAft>
          <a:spcPct val="0"/>
        </a:spcAft>
        <a:buChar char="–"/>
        <a:defRPr sz="2000">
          <a:solidFill>
            <a:schemeClr val="tx1"/>
          </a:solidFill>
          <a:latin typeface="+mn-lt"/>
          <a:cs typeface="+mn-cs"/>
        </a:defRPr>
      </a:lvl4pPr>
      <a:lvl5pPr marL="2057400" indent="-228600" algn="l" rtl="0" eaLnBrk="1" fontAlgn="base" hangingPunct="1">
        <a:spcBef>
          <a:spcPct val="20000"/>
        </a:spcBef>
        <a:spcAft>
          <a:spcPct val="0"/>
        </a:spcAft>
        <a:buChar char="»"/>
        <a:defRPr sz="2000">
          <a:solidFill>
            <a:schemeClr val="tx1"/>
          </a:solidFill>
          <a:latin typeface="+mn-lt"/>
          <a:cs typeface="+mn-cs"/>
        </a:defRPr>
      </a:lvl5pPr>
      <a:lvl6pPr marL="2514600" indent="-228600" algn="l" rtl="0" eaLnBrk="1" fontAlgn="base" hangingPunct="1">
        <a:spcBef>
          <a:spcPct val="20000"/>
        </a:spcBef>
        <a:spcAft>
          <a:spcPct val="0"/>
        </a:spcAft>
        <a:buChar char="»"/>
        <a:defRPr sz="2000">
          <a:solidFill>
            <a:schemeClr val="tx1"/>
          </a:solidFill>
          <a:latin typeface="+mn-lt"/>
          <a:cs typeface="+mn-cs"/>
        </a:defRPr>
      </a:lvl6pPr>
      <a:lvl7pPr marL="2971800" indent="-228600" algn="l" rtl="0" eaLnBrk="1" fontAlgn="base" hangingPunct="1">
        <a:spcBef>
          <a:spcPct val="20000"/>
        </a:spcBef>
        <a:spcAft>
          <a:spcPct val="0"/>
        </a:spcAft>
        <a:buChar char="»"/>
        <a:defRPr sz="2000">
          <a:solidFill>
            <a:schemeClr val="tx1"/>
          </a:solidFill>
          <a:latin typeface="+mn-lt"/>
          <a:cs typeface="+mn-cs"/>
        </a:defRPr>
      </a:lvl7pPr>
      <a:lvl8pPr marL="3429000" indent="-228600" algn="l" rtl="0" eaLnBrk="1" fontAlgn="base" hangingPunct="1">
        <a:spcBef>
          <a:spcPct val="20000"/>
        </a:spcBef>
        <a:spcAft>
          <a:spcPct val="0"/>
        </a:spcAft>
        <a:buChar char="»"/>
        <a:defRPr sz="2000">
          <a:solidFill>
            <a:schemeClr val="tx1"/>
          </a:solidFill>
          <a:latin typeface="+mn-lt"/>
          <a:cs typeface="+mn-cs"/>
        </a:defRPr>
      </a:lvl8pPr>
      <a:lvl9pPr marL="3886200" indent="-228600" algn="l" rtl="0" eaLnBrk="1" fontAlgn="base" hangingPunct="1">
        <a:spcBef>
          <a:spcPct val="20000"/>
        </a:spcBef>
        <a:spcAft>
          <a:spcPct val="0"/>
        </a:spcAft>
        <a:buChar char="»"/>
        <a:defRPr sz="2000">
          <a:solidFill>
            <a:schemeClr val="tx1"/>
          </a:solidFill>
          <a:latin typeface="+mn-lt"/>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755576" y="836712"/>
            <a:ext cx="7772400" cy="2187674"/>
          </a:xfrm>
        </p:spPr>
        <p:txBody>
          <a:bodyPr/>
          <a:lstStyle/>
          <a:p>
            <a:r>
              <a:rPr lang="ru-RU" sz="4800" b="1" i="1" dirty="0" smtClean="0">
                <a:solidFill>
                  <a:schemeClr val="bg1"/>
                </a:solidFill>
              </a:rPr>
              <a:t>Как научиться быть счастливым каждый день и при любой погоде?</a:t>
            </a:r>
            <a:endParaRPr lang="ru-RU" sz="4800" i="1" dirty="0">
              <a:solidFill>
                <a:schemeClr val="bg1"/>
              </a:solidFill>
            </a:endParaRPr>
          </a:p>
        </p:txBody>
      </p:sp>
      <p:sp>
        <p:nvSpPr>
          <p:cNvPr id="3" name="Подзаголовок 2"/>
          <p:cNvSpPr>
            <a:spLocks noGrp="1"/>
          </p:cNvSpPr>
          <p:nvPr>
            <p:ph type="subTitle" idx="1"/>
          </p:nvPr>
        </p:nvSpPr>
        <p:spPr>
          <a:xfrm>
            <a:off x="1403648" y="3645024"/>
            <a:ext cx="6400800" cy="2351112"/>
          </a:xfrm>
        </p:spPr>
        <p:txBody>
          <a:bodyPr/>
          <a:lstStyle/>
          <a:p>
            <a:r>
              <a:rPr lang="ru-RU" dirty="0" smtClean="0"/>
              <a:t> </a:t>
            </a:r>
          </a:p>
          <a:p>
            <a:r>
              <a:rPr lang="ru-RU" sz="3600" i="1" dirty="0" smtClean="0">
                <a:solidFill>
                  <a:schemeClr val="bg1"/>
                </a:solidFill>
              </a:rPr>
              <a:t>«...Я вижу, что всё живое</a:t>
            </a:r>
            <a:br>
              <a:rPr lang="ru-RU" sz="3600" i="1" dirty="0" smtClean="0">
                <a:solidFill>
                  <a:schemeClr val="bg1"/>
                </a:solidFill>
              </a:rPr>
            </a:br>
            <a:r>
              <a:rPr lang="ru-RU" sz="3600" i="1" dirty="0" smtClean="0">
                <a:solidFill>
                  <a:schemeClr val="bg1"/>
                </a:solidFill>
              </a:rPr>
              <a:t>обречено на счастье...»</a:t>
            </a:r>
            <a:br>
              <a:rPr lang="ru-RU" sz="3600" i="1" dirty="0" smtClean="0">
                <a:solidFill>
                  <a:schemeClr val="bg1"/>
                </a:solidFill>
              </a:rPr>
            </a:br>
            <a:r>
              <a:rPr lang="ru-RU" sz="3600" i="1" dirty="0" smtClean="0">
                <a:solidFill>
                  <a:schemeClr val="bg1"/>
                </a:solidFill>
              </a:rPr>
              <a:t>          </a:t>
            </a:r>
            <a:r>
              <a:rPr lang="ru-RU" sz="2000" i="1" dirty="0" err="1" smtClean="0">
                <a:solidFill>
                  <a:schemeClr val="bg1"/>
                </a:solidFill>
              </a:rPr>
              <a:t>Артюр</a:t>
            </a:r>
            <a:r>
              <a:rPr lang="ru-RU" sz="2000" i="1" dirty="0" smtClean="0">
                <a:solidFill>
                  <a:schemeClr val="bg1"/>
                </a:solidFill>
              </a:rPr>
              <a:t> </a:t>
            </a:r>
            <a:r>
              <a:rPr lang="ru-RU" sz="2000" i="1" dirty="0" smtClean="0">
                <a:solidFill>
                  <a:schemeClr val="bg1"/>
                </a:solidFill>
              </a:rPr>
              <a:t>Рембо</a:t>
            </a:r>
            <a:endParaRPr lang="ru-RU" sz="3600" dirty="0">
              <a:solidFill>
                <a:schemeClr val="bg1"/>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67544" y="620688"/>
            <a:ext cx="8229600" cy="1143000"/>
          </a:xfrm>
        </p:spPr>
        <p:txBody>
          <a:bodyPr/>
          <a:lstStyle/>
          <a:p>
            <a:r>
              <a:rPr lang="ru-RU" sz="6000" b="1" i="1" dirty="0" smtClean="0">
                <a:solidFill>
                  <a:schemeClr val="bg1"/>
                </a:solidFill>
                <a:latin typeface="+mn-lt"/>
                <a:ea typeface="+mn-ea"/>
                <a:cs typeface="+mn-cs"/>
              </a:rPr>
              <a:t>Будьте щедры и великодушны</a:t>
            </a:r>
            <a:endParaRPr lang="ru-RU" sz="6000" dirty="0">
              <a:solidFill>
                <a:schemeClr val="bg1"/>
              </a:solidFill>
            </a:endParaRPr>
          </a:p>
        </p:txBody>
      </p:sp>
      <p:sp>
        <p:nvSpPr>
          <p:cNvPr id="3" name="Содержимое 2"/>
          <p:cNvSpPr>
            <a:spLocks noGrp="1"/>
          </p:cNvSpPr>
          <p:nvPr>
            <p:ph idx="1"/>
          </p:nvPr>
        </p:nvSpPr>
        <p:spPr/>
        <p:txBody>
          <a:bodyPr/>
          <a:lstStyle/>
          <a:p>
            <a:endParaRPr lang="ru-RU"/>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z="6600" b="1" i="1" dirty="0" smtClean="0">
                <a:solidFill>
                  <a:schemeClr val="bg1"/>
                </a:solidFill>
                <a:latin typeface="+mn-lt"/>
                <a:ea typeface="+mn-ea"/>
                <a:cs typeface="+mn-cs"/>
              </a:rPr>
              <a:t>Рискуйте</a:t>
            </a:r>
            <a:endParaRPr lang="ru-RU" sz="6600" dirty="0">
              <a:solidFill>
                <a:schemeClr val="bg1"/>
              </a:solidFill>
            </a:endParaRPr>
          </a:p>
        </p:txBody>
      </p:sp>
      <p:sp>
        <p:nvSpPr>
          <p:cNvPr id="3" name="Содержимое 2"/>
          <p:cNvSpPr>
            <a:spLocks noGrp="1"/>
          </p:cNvSpPr>
          <p:nvPr>
            <p:ph idx="1"/>
          </p:nvPr>
        </p:nvSpPr>
        <p:spPr/>
        <p:txBody>
          <a:bodyPr/>
          <a:lstStyle/>
          <a:p>
            <a:endParaRPr lang="ru-RU"/>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z="6000" b="1" i="1" dirty="0" smtClean="0">
                <a:solidFill>
                  <a:schemeClr val="bg1"/>
                </a:solidFill>
                <a:latin typeface="+mn-lt"/>
                <a:ea typeface="+mn-ea"/>
                <a:cs typeface="+mn-cs"/>
              </a:rPr>
              <a:t>Верьте в хорошее</a:t>
            </a:r>
            <a:endParaRPr lang="ru-RU" sz="6000" dirty="0">
              <a:solidFill>
                <a:schemeClr val="bg1"/>
              </a:solidFill>
            </a:endParaRPr>
          </a:p>
        </p:txBody>
      </p:sp>
      <p:sp>
        <p:nvSpPr>
          <p:cNvPr id="3" name="Содержимое 2"/>
          <p:cNvSpPr>
            <a:spLocks noGrp="1"/>
          </p:cNvSpPr>
          <p:nvPr>
            <p:ph idx="1"/>
          </p:nvPr>
        </p:nvSpPr>
        <p:spPr/>
        <p:txBody>
          <a:bodyPr/>
          <a:lstStyle/>
          <a:p>
            <a:endParaRPr lang="ru-RU"/>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z="6000" b="1" i="1" kern="1200" dirty="0" smtClean="0">
                <a:solidFill>
                  <a:schemeClr val="bg1"/>
                </a:solidFill>
              </a:rPr>
              <a:t>Просто будьте счастливы!</a:t>
            </a:r>
            <a:endParaRPr lang="ru-RU" sz="6000" b="1" dirty="0">
              <a:solidFill>
                <a:schemeClr val="bg1"/>
              </a:solidFill>
            </a:endParaRPr>
          </a:p>
        </p:txBody>
      </p:sp>
      <p:sp>
        <p:nvSpPr>
          <p:cNvPr id="3" name="Содержимое 2"/>
          <p:cNvSpPr>
            <a:spLocks noGrp="1"/>
          </p:cNvSpPr>
          <p:nvPr>
            <p:ph idx="1"/>
          </p:nvPr>
        </p:nvSpPr>
        <p:spPr/>
        <p:txBody>
          <a:bodyPr/>
          <a:lstStyle/>
          <a:p>
            <a:endParaRPr lang="ru-RU"/>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z="4800" b="1" i="1" dirty="0" smtClean="0">
                <a:solidFill>
                  <a:schemeClr val="bg1"/>
                </a:solidFill>
              </a:rPr>
              <a:t>«Что такое счастье</a:t>
            </a:r>
            <a:r>
              <a:rPr lang="ru-RU" sz="4800" b="1" i="1" dirty="0" smtClean="0">
                <a:solidFill>
                  <a:schemeClr val="bg1"/>
                </a:solidFill>
              </a:rPr>
              <a:t>?»</a:t>
            </a:r>
            <a:endParaRPr lang="ru-RU" sz="4800" dirty="0">
              <a:solidFill>
                <a:schemeClr val="bg1"/>
              </a:solidFill>
            </a:endParaRPr>
          </a:p>
        </p:txBody>
      </p:sp>
      <p:sp>
        <p:nvSpPr>
          <p:cNvPr id="3" name="Содержимое 2"/>
          <p:cNvSpPr>
            <a:spLocks noGrp="1"/>
          </p:cNvSpPr>
          <p:nvPr>
            <p:ph idx="1"/>
          </p:nvPr>
        </p:nvSpPr>
        <p:spPr/>
        <p:txBody>
          <a:bodyPr/>
          <a:lstStyle/>
          <a:p>
            <a:endParaRPr lang="ru-RU"/>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914400" y="908720"/>
            <a:ext cx="8229600" cy="1143000"/>
          </a:xfrm>
        </p:spPr>
        <p:txBody>
          <a:bodyPr/>
          <a:lstStyle/>
          <a:p>
            <a:r>
              <a:rPr lang="ru-RU" b="1" i="1" kern="1200" dirty="0" smtClean="0">
                <a:solidFill>
                  <a:schemeClr val="bg1"/>
                </a:solidFill>
              </a:rPr>
              <a:t>Иногда </a:t>
            </a:r>
            <a:r>
              <a:rPr lang="ru-RU" b="1" i="1" kern="1200" dirty="0" smtClean="0">
                <a:solidFill>
                  <a:schemeClr val="bg1"/>
                </a:solidFill>
              </a:rPr>
              <a:t>стоит подумать о тех простых вещах, которые способны сделать нас </a:t>
            </a:r>
            <a:r>
              <a:rPr lang="ru-RU" b="1" i="1" kern="1200" dirty="0" smtClean="0">
                <a:solidFill>
                  <a:schemeClr val="bg1"/>
                </a:solidFill>
              </a:rPr>
              <a:t>счастливее!</a:t>
            </a:r>
            <a:endParaRPr lang="ru-RU" b="1" dirty="0">
              <a:solidFill>
                <a:schemeClr val="bg1"/>
              </a:solidFill>
            </a:endParaRPr>
          </a:p>
        </p:txBody>
      </p:sp>
      <p:sp>
        <p:nvSpPr>
          <p:cNvPr id="3" name="Содержимое 2"/>
          <p:cNvSpPr>
            <a:spLocks noGrp="1"/>
          </p:cNvSpPr>
          <p:nvPr>
            <p:ph idx="1"/>
          </p:nvPr>
        </p:nvSpPr>
        <p:spPr/>
        <p:txBody>
          <a:bodyPr/>
          <a:lstStyle/>
          <a:p>
            <a:pPr>
              <a:buNone/>
            </a:pPr>
            <a:endParaRPr lang="ru-RU"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b="1" i="1" dirty="0" smtClean="0">
                <a:solidFill>
                  <a:schemeClr val="bg1"/>
                </a:solidFill>
                <a:latin typeface="+mn-lt"/>
                <a:ea typeface="+mn-ea"/>
                <a:cs typeface="+mn-cs"/>
              </a:rPr>
              <a:t>Будьте благодарны</a:t>
            </a:r>
            <a:endParaRPr lang="ru-RU" dirty="0">
              <a:solidFill>
                <a:schemeClr val="bg1"/>
              </a:solidFill>
            </a:endParaRPr>
          </a:p>
        </p:txBody>
      </p:sp>
      <p:sp>
        <p:nvSpPr>
          <p:cNvPr id="3" name="Содержимое 2"/>
          <p:cNvSpPr>
            <a:spLocks noGrp="1"/>
          </p:cNvSpPr>
          <p:nvPr>
            <p:ph idx="1"/>
          </p:nvPr>
        </p:nvSpPr>
        <p:spPr/>
        <p:txBody>
          <a:bodyPr/>
          <a:lstStyle/>
          <a:p>
            <a:endParaRPr lang="ru-RU"/>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z="6600" b="1" i="1" dirty="0" smtClean="0">
                <a:solidFill>
                  <a:schemeClr val="bg1"/>
                </a:solidFill>
                <a:latin typeface="+mn-lt"/>
                <a:ea typeface="+mn-ea"/>
                <a:cs typeface="+mn-cs"/>
              </a:rPr>
              <a:t>Любите</a:t>
            </a:r>
            <a:endParaRPr lang="ru-RU" sz="6600" dirty="0">
              <a:solidFill>
                <a:schemeClr val="bg1"/>
              </a:solidFill>
            </a:endParaRPr>
          </a:p>
        </p:txBody>
      </p:sp>
      <p:sp>
        <p:nvSpPr>
          <p:cNvPr id="3" name="Содержимое 2"/>
          <p:cNvSpPr>
            <a:spLocks noGrp="1"/>
          </p:cNvSpPr>
          <p:nvPr>
            <p:ph idx="1"/>
          </p:nvPr>
        </p:nvSpPr>
        <p:spPr/>
        <p:txBody>
          <a:bodyPr/>
          <a:lstStyle/>
          <a:p>
            <a:endParaRPr lang="ru-RU"/>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914400" y="548680"/>
            <a:ext cx="8229600" cy="1143000"/>
          </a:xfrm>
        </p:spPr>
        <p:txBody>
          <a:bodyPr/>
          <a:lstStyle/>
          <a:p>
            <a:r>
              <a:rPr lang="ru-RU" sz="6000" b="1" i="1" dirty="0" smtClean="0">
                <a:solidFill>
                  <a:schemeClr val="bg1"/>
                </a:solidFill>
                <a:latin typeface="+mn-lt"/>
                <a:ea typeface="+mn-ea"/>
                <a:cs typeface="+mn-cs"/>
              </a:rPr>
              <a:t>Помогайте другим</a:t>
            </a:r>
            <a:r>
              <a:rPr lang="ru-RU" sz="6000" dirty="0" smtClean="0">
                <a:solidFill>
                  <a:schemeClr val="bg1"/>
                </a:solidFill>
                <a:latin typeface="+mn-lt"/>
                <a:ea typeface="+mn-ea"/>
                <a:cs typeface="+mn-cs"/>
              </a:rPr>
              <a:t/>
            </a:r>
            <a:br>
              <a:rPr lang="ru-RU" sz="6000" dirty="0" smtClean="0">
                <a:solidFill>
                  <a:schemeClr val="bg1"/>
                </a:solidFill>
                <a:latin typeface="+mn-lt"/>
                <a:ea typeface="+mn-ea"/>
                <a:cs typeface="+mn-cs"/>
              </a:rPr>
            </a:br>
            <a:endParaRPr lang="ru-RU" sz="6000" dirty="0">
              <a:solidFill>
                <a:schemeClr val="bg1"/>
              </a:solidFill>
            </a:endParaRPr>
          </a:p>
        </p:txBody>
      </p:sp>
      <p:sp>
        <p:nvSpPr>
          <p:cNvPr id="3" name="Содержимое 2"/>
          <p:cNvSpPr>
            <a:spLocks noGrp="1"/>
          </p:cNvSpPr>
          <p:nvPr>
            <p:ph idx="1"/>
          </p:nvPr>
        </p:nvSpPr>
        <p:spPr/>
        <p:txBody>
          <a:bodyPr/>
          <a:lstStyle/>
          <a:p>
            <a:endParaRPr lang="ru-RU"/>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z="6000" b="1" i="1" dirty="0" smtClean="0">
                <a:solidFill>
                  <a:schemeClr val="bg1"/>
                </a:solidFill>
                <a:latin typeface="+mn-lt"/>
                <a:ea typeface="+mn-ea"/>
                <a:cs typeface="+mn-cs"/>
              </a:rPr>
              <a:t>Наслаждайтесь</a:t>
            </a:r>
            <a:endParaRPr lang="ru-RU" sz="6000" dirty="0">
              <a:solidFill>
                <a:schemeClr val="bg1"/>
              </a:solidFill>
            </a:endParaRPr>
          </a:p>
        </p:txBody>
      </p:sp>
      <p:sp>
        <p:nvSpPr>
          <p:cNvPr id="3" name="Содержимое 2"/>
          <p:cNvSpPr>
            <a:spLocks noGrp="1"/>
          </p:cNvSpPr>
          <p:nvPr>
            <p:ph idx="1"/>
          </p:nvPr>
        </p:nvSpPr>
        <p:spPr/>
        <p:txBody>
          <a:bodyPr/>
          <a:lstStyle/>
          <a:p>
            <a:endParaRPr lang="ru-RU"/>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z="4800" b="1" i="1" dirty="0" smtClean="0">
                <a:solidFill>
                  <a:schemeClr val="bg1"/>
                </a:solidFill>
                <a:latin typeface="+mn-lt"/>
                <a:ea typeface="+mn-ea"/>
                <a:cs typeface="+mn-cs"/>
              </a:rPr>
              <a:t>Выполняйте обещания</a:t>
            </a:r>
            <a:endParaRPr lang="ru-RU" sz="4800" dirty="0">
              <a:solidFill>
                <a:schemeClr val="bg1"/>
              </a:solidFill>
            </a:endParaRPr>
          </a:p>
        </p:txBody>
      </p:sp>
      <p:sp>
        <p:nvSpPr>
          <p:cNvPr id="3" name="Содержимое 2"/>
          <p:cNvSpPr>
            <a:spLocks noGrp="1"/>
          </p:cNvSpPr>
          <p:nvPr>
            <p:ph idx="1"/>
          </p:nvPr>
        </p:nvSpPr>
        <p:spPr/>
        <p:txBody>
          <a:bodyPr/>
          <a:lstStyle/>
          <a:p>
            <a:endParaRPr lang="ru-RU"/>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z="5400" b="1" i="1" dirty="0" smtClean="0">
                <a:solidFill>
                  <a:schemeClr val="bg1"/>
                </a:solidFill>
                <a:latin typeface="+mn-lt"/>
                <a:ea typeface="+mn-ea"/>
                <a:cs typeface="+mn-cs"/>
              </a:rPr>
              <a:t>Исполняйте желания</a:t>
            </a:r>
            <a:endParaRPr lang="ru-RU" sz="5400" dirty="0">
              <a:solidFill>
                <a:schemeClr val="bg1"/>
              </a:solidFill>
            </a:endParaRPr>
          </a:p>
        </p:txBody>
      </p:sp>
      <p:sp>
        <p:nvSpPr>
          <p:cNvPr id="3" name="Содержимое 2"/>
          <p:cNvSpPr>
            <a:spLocks noGrp="1"/>
          </p:cNvSpPr>
          <p:nvPr>
            <p:ph idx="1"/>
          </p:nvPr>
        </p:nvSpPr>
        <p:spPr/>
        <p:txBody>
          <a:bodyPr/>
          <a:lstStyle/>
          <a:p>
            <a:endParaRPr lang="ru-RU"/>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Тема17">
  <a:themeElements>
    <a:clrScheme name="Diseño predeterminad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iseño predeterminado">
      <a:majorFont>
        <a:latin typeface="Arial"/>
        <a:ea typeface=""/>
        <a:cs typeface="Arial"/>
      </a:majorFont>
      <a:minorFont>
        <a:latin typeface="Arial"/>
        <a:ea typeface=""/>
        <a:cs typeface="Arial"/>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iseño predeterminad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iseño predeterminado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iseño predeterminado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iseño predeterminado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iseño predeterminado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iseño predeterminado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iseño predeterminado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iseño predeterminado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iseño predeterminado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iseño predeterminado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iseño predeterminado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iseño predeterminado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Тема17</Template>
  <TotalTime>73</TotalTime>
  <Words>828</Words>
  <Application>Microsoft Office PowerPoint</Application>
  <PresentationFormat>Экран (4:3)</PresentationFormat>
  <Paragraphs>40</Paragraphs>
  <Slides>13</Slides>
  <Notes>13</Notes>
  <HiddenSlides>0</HiddenSlides>
  <MMClips>0</MMClips>
  <ScaleCrop>false</ScaleCrop>
  <HeadingPairs>
    <vt:vector size="4" baseType="variant">
      <vt:variant>
        <vt:lpstr>Тема</vt:lpstr>
      </vt:variant>
      <vt:variant>
        <vt:i4>1</vt:i4>
      </vt:variant>
      <vt:variant>
        <vt:lpstr>Заголовки слайдов</vt:lpstr>
      </vt:variant>
      <vt:variant>
        <vt:i4>13</vt:i4>
      </vt:variant>
    </vt:vector>
  </HeadingPairs>
  <TitlesOfParts>
    <vt:vector size="14" baseType="lpstr">
      <vt:lpstr>Тема17</vt:lpstr>
      <vt:lpstr>Как научиться быть счастливым каждый день и при любой погоде?</vt:lpstr>
      <vt:lpstr>«Что такое счастье?»</vt:lpstr>
      <vt:lpstr>Иногда стоит подумать о тех простых вещах, которые способны сделать нас счастливее!</vt:lpstr>
      <vt:lpstr>Будьте благодарны</vt:lpstr>
      <vt:lpstr>Любите</vt:lpstr>
      <vt:lpstr>Помогайте другим </vt:lpstr>
      <vt:lpstr>Наслаждайтесь</vt:lpstr>
      <vt:lpstr>Выполняйте обещания</vt:lpstr>
      <vt:lpstr>Исполняйте желания</vt:lpstr>
      <vt:lpstr>Будьте щедры и великодушны</vt:lpstr>
      <vt:lpstr>Рискуйте</vt:lpstr>
      <vt:lpstr>Верьте в хорошее</vt:lpstr>
      <vt:lpstr>Просто будьте счастливы!</vt:lpstr>
    </vt:vector>
  </TitlesOfParts>
  <Company>RePack by SPecialiST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Как научиться быть счастливым каждый день и при любой погоде?</dc:title>
  <dc:creator>Sim</dc:creator>
  <cp:lastModifiedBy>Sim</cp:lastModifiedBy>
  <cp:revision>8</cp:revision>
  <dcterms:created xsi:type="dcterms:W3CDTF">2013-06-12T07:59:56Z</dcterms:created>
  <dcterms:modified xsi:type="dcterms:W3CDTF">2013-06-12T09:13:29Z</dcterms:modified>
</cp:coreProperties>
</file>