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86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3" r:id="rId26"/>
    <p:sldId id="285" r:id="rId27"/>
    <p:sldId id="28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60004-F42A-4B38-A0E8-B9408309158A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3D452-9ECD-4C9C-AFE8-32452FC91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3D452-9ECD-4C9C-AFE8-32452FC91C72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всю свою жизнь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3D452-9ECD-4C9C-AFE8-32452FC91C7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Ответ: нет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3D452-9ECD-4C9C-AFE8-32452FC91C7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D304-558E-4381-AA2E-117BD4A8C4C1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D3C0D-713D-453B-B6F9-4930E579D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D304-558E-4381-AA2E-117BD4A8C4C1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D3C0D-713D-453B-B6F9-4930E579D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D304-558E-4381-AA2E-117BD4A8C4C1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D3C0D-713D-453B-B6F9-4930E579D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D304-558E-4381-AA2E-117BD4A8C4C1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D3C0D-713D-453B-B6F9-4930E579D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D304-558E-4381-AA2E-117BD4A8C4C1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D3C0D-713D-453B-B6F9-4930E579D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D304-558E-4381-AA2E-117BD4A8C4C1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D3C0D-713D-453B-B6F9-4930E579D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D304-558E-4381-AA2E-117BD4A8C4C1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D3C0D-713D-453B-B6F9-4930E579D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D304-558E-4381-AA2E-117BD4A8C4C1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D3C0D-713D-453B-B6F9-4930E579D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D304-558E-4381-AA2E-117BD4A8C4C1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D3C0D-713D-453B-B6F9-4930E579D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D304-558E-4381-AA2E-117BD4A8C4C1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D3C0D-713D-453B-B6F9-4930E579D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D304-558E-4381-AA2E-117BD4A8C4C1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D3C0D-713D-453B-B6F9-4930E579D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1D304-558E-4381-AA2E-117BD4A8C4C1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D3C0D-713D-453B-B6F9-4930E579D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29312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Выравнивайте путь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972320" cy="4757758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того, как дети достигают зрелого возраста, некоторые из них считают, что они больше не обязаны содержать своих родителей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Давая им пищу и кров, они не проявляют к родителям любви и сострадания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должно быть ситуаций, когда дети имели бы право перестать уважать и любить своих отца и мать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 родители живы, дети с радостью должны чтить и уважать их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5842" name="Picture 2" descr="http://img.dni.ru/binaries/v2_articlepic/63678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214290"/>
            <a:ext cx="2454425" cy="20717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Вставить пропущенные слова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свои преклонные годы родители особенно страстно желают ________________, но дети бессердечно лишают их своего внимания.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любви и сочувствия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внимания и уважения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почитания и сердечности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жизнерадостности и света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ttp://solmy.ru/wp-content/uploads/2011/03/Elderly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3643314"/>
            <a:ext cx="2857520" cy="21431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/>
              <a:t>...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Следует, насколько это только возможно, нести жизнерадостность и свет в жизнь престарелых родителей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должны выравнивать их путь до самой могилы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 лучшей рекомендации в этом мире, чем та, что ребенок чтит своих родителей, нет лучшей записи в небесных книгах, чем та, которая повествует, что он любит и чтит отца и мать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428604"/>
            <a:ext cx="1500198" cy="16041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31746" name="Picture 2" descr="http://www.semya.tv/images/photos/medium/article39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5000636"/>
            <a:ext cx="3000396" cy="140643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Должны ли сыновья и дочери оставлять родителей на руках у незнакомых людей, чтобы те заботились о них?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время от времени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нет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да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ненадолго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9698" name="Picture 2" descr="http://www.serafimamed.ru/public/files/images/uhod-za-pozhilym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2786058"/>
            <a:ext cx="2357454" cy="35450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 ли такое, чтобы дети могли стать такими безразличными к притязаниям отца и матери, что не устранили бы с готовностью все причины их скорбей, если это в их власти, ухаживая за родителями с неутомимой заботой и преданностью?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 ли такое, чтобы они не желали сделать последние дни своих родителей их лучшими днями?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могут сын или дочь быть готовыми оставить отца и мать на руках у незнакомых людей, чтобы те заботились о них!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Даже если мать была неверующая и имела тяжелый характер, то это не освобождает ребенка от обязанности, которую Бог возложил на него, чтобы заботиться о ней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85984" y="274638"/>
            <a:ext cx="6400816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/>
              <a:t>...</a:t>
            </a:r>
            <a:endParaRPr lang="ru-RU" dirty="0"/>
          </a:p>
        </p:txBody>
      </p:sp>
      <p:pic>
        <p:nvPicPr>
          <p:cNvPr id="11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85728"/>
            <a:ext cx="1143008" cy="122222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8625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Когда родители готовят своих детей к тому, чтобы те бесчестили их, престарелых, и огорчали их, когда они будут стоять на краю могилы?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когда родители позволяли своим детям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ранние годы проявлять к ним неуважение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когда дети разговаривают с ними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раздражительно и даже грубо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когда родители не требуют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незамедлительного и совершенного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послушания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4580" name="Picture 4" descr="http://i.u-mama.ru/files/i/img/news/000001_17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3929066"/>
            <a:ext cx="1667581" cy="22383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Некоторые родители ответственны за неуважение к ним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785918" y="1600200"/>
            <a:ext cx="6900882" cy="4686320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родители позволяют своим детям в ранние годы проявлять к ним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неуважение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допуская, чтобы те разговаривали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раздражительно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даже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грубо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то впоследствии они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пожнут страшный урожай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Когда родители не требуют незамедлительного и совершенного послушания от своих детей, то они неправильно формируют их характеры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готовят своих детей к тому, чтобы те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бесчестили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их, престарелых,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огорчали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их, когда они будут стоять на краю могилы, если только благодать Христа не изменит сердца и не преобразует характеры детей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142984"/>
            <a:ext cx="1643074" cy="228601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 воздавайте злом несправедливым родителям</a:t>
            </a:r>
            <a:endParaRPr lang="ru-RU" sz="36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Некто сказал о своей матери: "Я всегда ненавидел свою мать, и моя мать ненавидела меня"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Возможно, дети считают, что в детстве с ними обращались сурово...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смогут ли они возрастать в благодати и познании Христа, стать отражением Его образа, если будут вынашивать дух расплаты и мести против своих родителей, особенно когда те стали старыми и немощными?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станет ли беспомощность родителей основанием для любви детей?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вызовут ли нужды престарелых отца и матери благородью чувства в сердцах, и не будут ли дети по благодати Христа относиться к своим родителям доброжелательно и уважительно? 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Особенно страшно думать о ребенке, ненавидящем свою мать, которая стала старой и слабой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терпеливо, как ласково должны обращаться дети с такой матерью!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Следует говорить только нежные слова, только те, которые не причинят душе боль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Истинный христианин никогда не будет суровым, никогда ни при каких обстоятельствах не будет невнимательным к отцу и матери,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будет учитывать наказ: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"Почитай отца твоего и мать твою".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Бог сказал: "Пред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лицем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седого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вставай и почитай лице старца"...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s://encrypted-tbn3.google.com/images?q=tbn:ANd9GcQWHtQcFRxfNh4iiYrNODskanOwjunPmoSM94c9cSlBhX4dyy5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4071942"/>
            <a:ext cx="1962150" cy="23336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14998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Дети, пусть ваши родители...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немощные и неспособные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заботиться о себе, проведут свои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последние дни в довольстве, мире и любви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Ради Христа, пусть они слышат от вас только слова доброты, любви, милости и прощения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желаете, чтобы Господь любил, жалел, прощал вас и делал все для вас на одре болезни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Неужели вы не будете поступать с другими так же, как хотите, чтобы и с вами поступали?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4" descr="http://kpfu.ru/portal/docs/F940813620/%C4%EE%EC%E0%20%EF%F0%E5%F1%F2%E0%F0%E5%EB%FB%F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214290"/>
            <a:ext cx="2575889" cy="17145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4"/>
          <p:cNvSpPr>
            <a:spLocks noGrp="1"/>
          </p:cNvSpPr>
          <p:nvPr>
            <p:ph type="ctrTitle"/>
          </p:nvPr>
        </p:nvSpPr>
        <p:spPr>
          <a:xfrm>
            <a:off x="857224" y="300037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5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XII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НОРМЫ СЕМЕЙНОЙ ЖИЗНИ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52. Управление домом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53. Единый фронт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54. Религия в семье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55. Моральные нормы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56. Развод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57. Отношение к неверующему спутнику жизни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58. Семья служителя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59. Престарелые родители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Что можно сделать для престарелых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людей, не имеющих дома?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создать общества по уходу за престарелыми, где их собирают вместе под одну крышу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члены каждой семьи должны заботиться о родных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обязанность ухаживать за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стариками ложится на церковь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лучший выход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идеальный вариант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долг и преимущество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t2.gstatic.com/images?q=tbn:ANd9GcSZxGT9h1y7PASkgYavWArR8Keu9AYff3EClePnl83nRa4AfqSuYZVxbIb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3929066"/>
            <a:ext cx="1962150" cy="2333626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7358082" y="500042"/>
            <a:ext cx="1500198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285860"/>
            <a:ext cx="8329642" cy="5000660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Я говорю во свете, который Господь дал мне: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лучший выход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создавать общества по уходу за престарелыми, где их собирают вместе под одну крышу 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Их не следует отправлять из дома, чтобы о них где-то заботились. Члены каждой семьи сами должны заботиться о своих родных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(идеальный вариант)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это невозможно, то обязанность ухаживать за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стариками ложится на церковь, и это следует воспринимать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долг, и как преимущество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Все, кто имеет дух Христов, будут относиться к немощным и престарелым с особым уважением и нежностью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85728"/>
            <a:ext cx="1143008" cy="122222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7572396" y="214290"/>
            <a:ext cx="1114404" cy="939784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Преимущество, которое приносит удовлетворение 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радость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Сознание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того, что служишь для блага родителей, дает детям удовлетворение в течение всей жизни и приносит особую радость, когда они сами нуждаются в сочувствии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любви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3" descr="http://www.medexpress-med.ru/UserFiles/image/pp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786190"/>
            <a:ext cx="3143272" cy="20934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3186122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чьи сердца наполнены любовью, будут считать возможность выравнивать путь к могиле для своих родителей несравненным преимуществом.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будут радоваться, что приносят покой и мир своим любимым родителям в их последние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дни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4" descr="http://gidepark.ru/static/u/article_image/12/05/23/tmpGprj1C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14290"/>
            <a:ext cx="2857520" cy="190220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625857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... лишать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беспомощных, престарелых родителей доброжелательного служения сыновей и дочерей - значит наполнять душу угрызениями совести, дни - сожалением, если наши сердца не ожесточились и не стали бесчувственными, как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камень...</a:t>
            </a:r>
            <a:endParaRPr lang="ru-RU" dirty="0"/>
          </a:p>
        </p:txBody>
      </p:sp>
      <p:pic>
        <p:nvPicPr>
          <p:cNvPr id="9218" name="Picture 2" descr="http://raznesi.info/uploads/tiny_mce/textimages/Headshot/48dbef7b3724fe5af1a8caf228a03df3.jpg"/>
          <p:cNvPicPr>
            <a:picLocks noChangeAspect="1" noChangeArrowheads="1"/>
          </p:cNvPicPr>
          <p:nvPr/>
        </p:nvPicPr>
        <p:blipFill>
          <a:blip r:embed="rId4" cstate="print"/>
          <a:srcRect b="27869"/>
          <a:stretch>
            <a:fillRect/>
          </a:stretch>
        </p:blipFill>
        <p:spPr bwMode="auto">
          <a:xfrm>
            <a:off x="357158" y="285728"/>
            <a:ext cx="3071834" cy="20274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55325" y="2857496"/>
            <a:ext cx="18473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00232" y="2714620"/>
            <a:ext cx="501252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Глава 59.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Престарелые родители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"Почитай отца твоего и мать твою"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785794"/>
            <a:ext cx="2856231" cy="189403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обязаны чтить своих родителей _____________.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когда они состарятся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если родители этого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достойны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всю свою жизнь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Закончить предложение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http://mirsovetov.ru/images/894/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2643182"/>
            <a:ext cx="2381250" cy="30480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429388" y="274638"/>
            <a:ext cx="2257412" cy="114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5643602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родители старые и слабые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то дети должны проявлять к ним свою любовь и внимание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соразмерно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нуждам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отца и матери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должны следовать своим путем решительно и благородно, даже если от них требуется самоотречение,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чтобы умы родителей не были заняты всякими беспокойными и недоуменными мыслями...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http://i.obozrevatel.ua/18/1256086/4995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2571744"/>
            <a:ext cx="3071802" cy="20478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следует воспитывать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детей?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чтобы они нежно любили отца и мать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чтобы они заботились о родителях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чтобы они сами ухаживали за родителями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чтобы они делали меленькие дела доброты с признательностью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http://udoktora.net/wp-content/uploads/2012/05/77196/Deti-dolzhnyi-zabotitsya-o-svoih-roditelyah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428604"/>
            <a:ext cx="2650775" cy="172876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 долг перед родителями никогда не прекращается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 наша к ним и их к нам не измеряется годами и расстоянием, и наша ответственность никогда не может быть снята с нас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://aula.ru/images/15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428604"/>
            <a:ext cx="3286148" cy="218529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дети всегда помнят, что даже в самых идеальных условиях престарелые родители имеют мало радости и утешения 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еще может больше опечалить их сердца, чем пренебрежительное отношение со стороны детей? 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Какой еще грех может быть хуже для детей, чем причинить горе престарелым, беспомощным отцу и матери?</a:t>
            </a:r>
          </a:p>
          <a:p>
            <a:pPr marL="360363" indent="-360363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214678" y="285728"/>
            <a:ext cx="54721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89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285728"/>
            <a:ext cx="1071570" cy="1145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1038</Words>
  <Application>Microsoft Office PowerPoint</Application>
  <PresentationFormat>Экран (4:3)</PresentationFormat>
  <Paragraphs>138</Paragraphs>
  <Slides>27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РАЗДЕЛ XII. НОРМЫ СЕМЕЙНОЙ ЖИЗНИ Глава 52. Управление домом Глава 53. Единый фронт Глава 54. Религия в семье Глава 55. Моральные нормы Глава 56. Развод Глава 57. Отношение к неверующему спутнику жизни Глава 58. Семья служителя Глава 59. Престарелые родители </vt:lpstr>
      <vt:lpstr>Слайд 3</vt:lpstr>
      <vt:lpstr>!</vt:lpstr>
      <vt:lpstr>? Закончить предложение</vt:lpstr>
      <vt:lpstr>!</vt:lpstr>
      <vt:lpstr>?</vt:lpstr>
      <vt:lpstr>!</vt:lpstr>
      <vt:lpstr>!</vt:lpstr>
      <vt:lpstr>Выравнивайте путь</vt:lpstr>
      <vt:lpstr>? Вставить пропущенные слова</vt:lpstr>
      <vt:lpstr>...</vt:lpstr>
      <vt:lpstr>?</vt:lpstr>
      <vt:lpstr>...</vt:lpstr>
      <vt:lpstr>?</vt:lpstr>
      <vt:lpstr>Некоторые родители ответственны за неуважение к ним</vt:lpstr>
      <vt:lpstr>Не воздавайте злом несправедливым родителям</vt:lpstr>
      <vt:lpstr>Слайд 18</vt:lpstr>
      <vt:lpstr>Дети, пусть ваши родители...</vt:lpstr>
      <vt:lpstr>?</vt:lpstr>
      <vt:lpstr>!</vt:lpstr>
      <vt:lpstr>Преимущество, которое приносит удовлетворение и радость</vt:lpstr>
      <vt:lpstr>!</vt:lpstr>
      <vt:lpstr>Слайд 24</vt:lpstr>
      <vt:lpstr>Слайд 25</vt:lpstr>
      <vt:lpstr>Слайд 26</vt:lpstr>
      <vt:lpstr>Слайд 27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3</cp:revision>
  <dcterms:created xsi:type="dcterms:W3CDTF">2012-06-18T10:32:01Z</dcterms:created>
  <dcterms:modified xsi:type="dcterms:W3CDTF">2012-06-28T04:43:08Z</dcterms:modified>
</cp:coreProperties>
</file>