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0" r:id="rId2"/>
    <p:sldId id="281" r:id="rId3"/>
    <p:sldId id="28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83" r:id="rId17"/>
    <p:sldId id="270" r:id="rId18"/>
    <p:sldId id="271" r:id="rId19"/>
    <p:sldId id="272" r:id="rId20"/>
    <p:sldId id="278" r:id="rId21"/>
    <p:sldId id="284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AA6F39-E7EE-4470-85F5-AAB61E24334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9E7A9-1F33-4882-A0C4-6B5CFC7CE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вопиющей несправедливостью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 учитесь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этому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рожать детей в мир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иметь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A2A6B-AF10-49EE-B71B-0A90F976DC5B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F1D5C-EF72-4567-B548-16FEE6034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должен принимать...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внимание (заботиться):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жена и мать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детей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сломалась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физически и морально из-за чрезмерных проблем и не стала бы унывать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мать его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оказалась в положении, когда она не будет способна делать все возможное для правильного воспитания своих многочисленных детей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0684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 и отец</a:t>
            </a:r>
            <a:endParaRPr lang="ru-RU" dirty="0"/>
          </a:p>
        </p:txBody>
      </p:sp>
      <p:pic>
        <p:nvPicPr>
          <p:cNvPr id="24580" name="Picture 4" descr="https://encrypted-tbn1.google.com/images?q=tbn:ANd9GcT0ITHruq4IlemrbmBiCIfDYr-C7vy6guxlz24Btllg9qQQABSz4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428604"/>
            <a:ext cx="2714644" cy="20438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Думать об увеличении семьи?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00618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...только в том случае, если уверены, что...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смогут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получить хороший уход и воспитание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10" name="Picture 2" descr="http://rusk.ru/images/2010/184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3357562"/>
            <a:ext cx="4661582" cy="29527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ребенок из года в год находится только на попечении матери, то это является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_____________  _________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отношению к ней.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вопиющей несправедливостью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верным решением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важной ответственностью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нечестным отношением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1506" name="Picture 2" descr="https://encrypted-tbn0.google.com/images?q=tbn:ANd9GcRDKGFQo5TfZVJ45s6ZZTDG6lrYsmPpQDK5f0qdlvYA33WHpptZd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608413"/>
            <a:ext cx="2000264" cy="27542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Вопрос, который вы 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должны разрешить 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для себя, таков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воспитываю ли я детей для того, чтобы усилить влияние и пополнить ряды сил тьмы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ращу их для Христа?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9458" name="Picture 2" descr="http://img-fotki.yandex.ru/get/5105/anya.2e/0_465b4_d5a4aded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85728"/>
            <a:ext cx="3119426" cy="23395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Когда грех умножается в семье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дети с ранних лет НЕ воспитываются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не обучаются мудрой и благоразумной матерью, которая добросовестна и умна, которая управляет своим домом в страхе Божьем, формируя их характеры таким образом, чтобы они соответствовали мерилу праведности, 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грех будет умножаться в вашей семье 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8434" name="Picture 2" descr="http://namewoman.ru/images/stories/rebenok%281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357694"/>
            <a:ext cx="2000264" cy="20298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43758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Отцы и матери, если вы понимаете, что вам недостает знаний, как воспитывать своих детей для Господа, почему вы _________________?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учитесь этому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читаете книг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молитесь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demotivators.to/media/posters/2346/970258_pervuyu-polovinu-zhizni-nam-otravlyayut-roditeli-vtoruyu-deti.jpg"/>
          <p:cNvPicPr>
            <a:picLocks noChangeAspect="1" noChangeArrowheads="1"/>
          </p:cNvPicPr>
          <p:nvPr/>
        </p:nvPicPr>
        <p:blipFill>
          <a:blip r:embed="rId4" cstate="print"/>
          <a:srcRect l="8621" t="10537" r="8866" b="23856"/>
          <a:stretch>
            <a:fillRect/>
          </a:stretch>
        </p:blipFill>
        <p:spPr bwMode="auto">
          <a:xfrm>
            <a:off x="5143504" y="3714752"/>
            <a:ext cx="3214710" cy="21111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Вставить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 заранее обсудить, что они могут сделать для своих детей.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Никто не имеет права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______________________ 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обреченных стать обузой 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общества.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рожать в мир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усыновлять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9154" name="Picture 2" descr="http://women-party.com/upload/Image/Sasha/1305894598_deti-i-rodite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000504"/>
            <a:ext cx="2857500" cy="2286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Тем, кто не способен позаботиться о своей семье, не следует ____________________.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иметь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забывать об этом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расслабляться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https://encrypted-tbn3.google.com/images?q=tbn:ANd9GcSjUOLVxZylrBM-7Ny9FGOEnoSKjQz3sfRS6x8QXKN5S4wrECwa2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500438"/>
            <a:ext cx="3229451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5043494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Должно ли дело Божье приходить в упадок 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 использоваться на содержание больших и бедных семей? Нет.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Львиную долю ответственности должны взять на себя родители. Став членами церкви, они не будут испытывать большую нужду...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 descr="http://i1.i.ua/prikol/pic/6/5/516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500042"/>
            <a:ext cx="3346887" cy="22907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597218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...но они не отдаются работе полностью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Житейские заботы разрывают их на части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 и дети отвлекают от работы, и часто они вынуждены отказаться от миссионерских полей, где могли бы трудиться, так как считают, что должны быть ближе к своему дому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Многие, имеющие семьи, идут трудиться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(для Господа)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s://encrypted-tbn3.google.com/images?q=tbn:ANd9GcQDSAoPutPYbLF_ENt0lL3_H4J4MNloKdwRKmQkesr2R3LNcsC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500438"/>
            <a:ext cx="2143125" cy="21431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61290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НАСЛЕДИЕ ГОСПОДА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23. Благословенные дети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24. Количество членов семьи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25. Забота о нуждающихся детях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26. Родительское наследство для детей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12144" y="3000372"/>
            <a:ext cx="55575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Глава 24.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членов семьи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является вопиющей несправедливостью по отношению к матери, детям и обществу?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Заводить большую семью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Заводить маленькую семью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Заводить в доме животных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Заводить в доме рыбок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Заводить друзей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vpodarok.su/uploads/posts/2012-03/1330942818_razvedenie-akvariumnyh-ryb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8385" y="3643314"/>
            <a:ext cx="2857519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43050"/>
            <a:ext cx="6186502" cy="448311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...заводя большую семью, наполняя свои дома этими беспомощными маленькими существами, которые во всем зависят от своих родителей, нуждаются в заботе и наставлениях...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...это вопиющая несправедливость не только по отношению к матери, но и к ее детям и обществу...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Есть родители, которые не задумываются о том, правильно ли поступают...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mirsovetov.ru/images/954/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071810"/>
            <a:ext cx="2381250" cy="27717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714488"/>
            <a:ext cx="8258204" cy="464347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...они (родители) должны подумать о том, будет Бог прославлен или обесчещен, если они родят детей в этот мир 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...они должны стремиться прославлять Бога на протяжении всей супружеской жизни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Прежде чем увеличивать свою семью...</a:t>
            </a:r>
            <a:endParaRPr lang="ru-RU" dirty="0"/>
          </a:p>
        </p:txBody>
      </p:sp>
      <p:pic>
        <p:nvPicPr>
          <p:cNvPr id="29698" name="Picture 2" descr="http://im5.asset.yvimg.kz/userimages/tanufka/zgIpOIC0dNNazhzYsPyM9PVi0Hs9o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000504"/>
            <a:ext cx="2000264" cy="21502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Принимая во внимание ответственность, возложенную на родителей...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необходимо тщательно взвесить: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будет 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целесообразным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иметь детей в семье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достаточно ли у матери сил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чтобы заботиться 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детях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имеет ли отец такие преимущества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благодаря которым он может их правильно воспитывать и обучать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AutoShape 4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4" name="AutoShape 6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6" name="AutoShape 8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0" name="Picture 2" descr="https://encrypted-tbn3.google.com/images?q=tbn:ANd9GcRVZ0CvS8utRuHQ9QhH-xB9NuexhoSoqdjmahEH-nIgnMgpmVCTG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4786322"/>
            <a:ext cx="3028950" cy="15144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мало порой задумываются родители о судьбе ребенка!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2915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...с ослабленным здоровьем и сломленным духом она (мать) живет в окружении своих детей,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 которых не может заботиться, как ей бы хотелось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...не получая должных наставлений, ее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дети вырастают, чтобы бесчестить Бога и передавать другим злые наклонности своего естества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...так создается общество, которым сатана управляет, как ему угодно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хочет...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родители поступали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разумно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 такой образ жизни, при котором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ребенок получил 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должное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имела бы возможность и время использовать свои духовные силы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подготовки детей к общению с ангелами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должна иметь мужество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поступать благородно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совершать свое дело в страхе и любви Божьей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ее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были благословением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семьи и общества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5602" name="Picture 2" descr="http://www.prodetey.ru/sites/default/files/article-images/13098/main-13098-1d4d382880cf69fff562aa535269ea5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428604"/>
            <a:ext cx="1949182" cy="29289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517</Words>
  <Application>Microsoft Office PowerPoint</Application>
  <PresentationFormat>Экран (4:3)</PresentationFormat>
  <Paragraphs>89</Paragraphs>
  <Slides>22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 РАЗДЕЛ VII. НАСЛЕДИЕ ГОСПОДА  Глава 23. Благословенные дети Глава 24. Количество членов семьи Глава 25. Забота о нуждающихся детях Глава 26. Родительское наследство для детей  </vt:lpstr>
      <vt:lpstr>Слайд 3</vt:lpstr>
      <vt:lpstr>?</vt:lpstr>
      <vt:lpstr>Есть родители, которые не задумываются о том, правильно ли поступают...</vt:lpstr>
      <vt:lpstr>Прежде чем увеличивать свою семью...</vt:lpstr>
      <vt:lpstr>Принимая во внимание ответственность, возложенную на родителей...</vt:lpstr>
      <vt:lpstr>Как мало порой задумываются родители о судьбе ребенка! </vt:lpstr>
      <vt:lpstr>Бог хочет...</vt:lpstr>
      <vt:lpstr>Муж и отец</vt:lpstr>
      <vt:lpstr>Думать об увеличении семьи?</vt:lpstr>
      <vt:lpstr>? Вставить пропущенные слова</vt:lpstr>
      <vt:lpstr>!</vt:lpstr>
      <vt:lpstr>Когда грех умножается в семье</vt:lpstr>
      <vt:lpstr>? Закончить предложение</vt:lpstr>
      <vt:lpstr>? Вставить пропущенные слова</vt:lpstr>
      <vt:lpstr>? Вставить пропущенные слова</vt:lpstr>
      <vt:lpstr>!</vt:lpstr>
      <vt:lpstr>Многие, имеющие семьи, идут трудиться (для Господа)</vt:lpstr>
      <vt:lpstr>Слайд 20</vt:lpstr>
      <vt:lpstr>Слайд 21</vt:lpstr>
      <vt:lpstr>Слайд 22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7</cp:revision>
  <dcterms:created xsi:type="dcterms:W3CDTF">2012-06-10T08:23:45Z</dcterms:created>
  <dcterms:modified xsi:type="dcterms:W3CDTF">2012-06-25T15:41:50Z</dcterms:modified>
</cp:coreProperties>
</file>