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88" r:id="rId20"/>
    <p:sldId id="287" r:id="rId21"/>
    <p:sldId id="286" r:id="rId22"/>
    <p:sldId id="285" r:id="rId23"/>
    <p:sldId id="284" r:id="rId24"/>
    <p:sldId id="283" r:id="rId25"/>
    <p:sldId id="282" r:id="rId26"/>
    <p:sldId id="274" r:id="rId27"/>
    <p:sldId id="290" r:id="rId28"/>
    <p:sldId id="27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05C2A-4852-40D7-AC0C-B8E23C63196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F6B2E-6797-44F1-8911-CA587A338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14550-E24B-4BEB-BBC1-98F924A0E0B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C2886-884F-4A63-8CF1-8DBAFF51E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3257544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проливал слезы сострадания над гробом Лазаря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вернул Марфе и Марии их похороненного брата...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https://encrypted-tbn0.google.com/images?q=tbn:ANd9GcQPOJCGq7Rpa_bVZdV6q6M7f7BgbQDuQqy_gi62iGQZQpuj-DNTv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714488"/>
            <a:ext cx="2908546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428604"/>
            <a:ext cx="6257940" cy="5697559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Кто простил Марию Магдалину...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3314" name="Picture 2" descr="http://2.bp.blogspot.com/-6cErL1MgSHc/T1iADOaoKWI/AAAAAAAAA7E/WoN7PQk473w/s1600/Jesus+Women-A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643182"/>
            <a:ext cx="4286280" cy="32147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вспомнил о Своей матери,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Он висел в агонии на кресте...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266" name="Picture 2" descr="http://4.bp.blogspot.com/-RD47csJ_Ijw/TbBzdGmYz1I/AAAAAAAAAck/TYijAN2iWhU/s1600/%25D0%259A%25D1%2580%25D0%25B5%25D1%2581%25D1%2582%25D0%25BD%25D1%258B%25D0%25B9+%25D0%25BF%25D1%2583%25D1%2582%25D1%258C+%25D0%2598%25D0%25B8%25D1%2581%25D1%2583%25D1%2581%25D0%25B0_1.jpg"/>
          <p:cNvPicPr>
            <a:picLocks noChangeAspect="1" noChangeArrowheads="1"/>
          </p:cNvPicPr>
          <p:nvPr/>
        </p:nvPicPr>
        <p:blipFill>
          <a:blip r:embed="rId3" cstate="print"/>
          <a:srcRect l="3185" t="4011" r="2866" b="11764"/>
          <a:stretch>
            <a:fillRect/>
          </a:stretch>
        </p:blipFill>
        <p:spPr bwMode="auto">
          <a:xfrm>
            <a:off x="4357686" y="2857496"/>
            <a:ext cx="4214842" cy="30003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786182" y="285728"/>
            <a:ext cx="482918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600200"/>
            <a:ext cx="425767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явился плачущим женщинам и сделал их Своими посланницами,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они первыми распространяли радостную весть о воскресшем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Спасителе...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242" name="Picture 2" descr="http://www.joyfulheart.com/easter/images-tissot/tissot-jesus-appears-to-the-holy-women-732x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071546"/>
            <a:ext cx="3929090" cy="28073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218" name="Picture 2" descr="http://3.bp.blogspot.com/_oFvXJMoDAP4/TJK1DgBkEHI/AAAAAAAAAIQ/XVHShU0fu3E/s320/JESUS+WITH+WOM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8802"/>
            <a:ext cx="2786082" cy="39102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и сегодня...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000496" y="1600200"/>
            <a:ext cx="4686304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является лучшим Другом женщины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готов помочь 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всех жизненных обстоятельствах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Ни одно дело не может сравниться с делом матери-христианки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757874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Она совершает свой труд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сознанием, что должна воспитывать своих детей в духе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наставлении Господнем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часто она сознает, что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тяжесть ее бремени больше,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 она может нести,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поэтому как она дорожит преимуществом вознести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свои тяготы в молитве своему сострадательному Спасителю!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cs5828.userapi.com/u78318837/-14/x_19fdbe4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202" y="2714620"/>
            <a:ext cx="3640323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571480"/>
            <a:ext cx="6215106" cy="559753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может сложить свое бремя у Его ног и обрести в Его присутствии силу, которая поддержит ее и даст ей бодрость, надежду, отвагу и мудрость в самые трудные часы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сладостно сознавать измученной заботами матери, что у нее есть такой Друг, способный помочь ей во всех ее трудностях!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матери чаще приходили ко Христу и больше доверяли Ему, то их бремена были бы легче и они нашли бы покой своим душам</a:t>
            </a:r>
          </a:p>
          <a:p>
            <a:endParaRPr lang="ru-RU" dirty="0"/>
          </a:p>
        </p:txBody>
      </p:sp>
      <p:pic>
        <p:nvPicPr>
          <p:cNvPr id="5124" name="Picture 4" descr="https://encrypted-tbn3.google.com/images?q=tbn:ANd9GcSC0L16gGAFRf1xAtEeHwZg0Ghj4UZ7srn6g59o8qVoPS15OxN7T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428736"/>
            <a:ext cx="2143140" cy="32322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Можно ли правильно воспитывать детей без Божьей помощи? Почему?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можно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нельзя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AutoShape 4" descr="data:image/jpeg;base64,/9j/4AAQSkZJRgABAQAAAQABAAD/2wBDAAkGBwgHBgkIBwgKCgkLDRYPDQwMDRsUFRAWIB0iIiAdHx8kKDQsJCYxJx8fLT0tMTU3Ojo6Iys/RD84QzQ5Ojf/2wBDAQoKCg0MDRoPDxo3JR8lNzc3Nzc3Nzc3Nzc3Nzc3Nzc3Nzc3Nzc3Nzc3Nzc3Nzc3Nzc3Nzc3Nzc3Nzc3Nzc3Nzf/wAARCACDAMYDASIAAhEBAxEB/8QAHAAAAQUBAQEAAAAAAAAAAAAABQACAwQGBwEI/8QAOBAAAgEDAgQEAwYGAgMBAAAAAQIDAAQRBSESMUFRBhMiYTJxgRQjQpGhsQczUmLB0RVD4fDxgv/EABoBAAIDAQEAAAAAAAAAAAAAAAMEAQIFAAb/xAAlEQADAAICAgEFAQEBAAAAAAAAAQIDEQQhEjFBBRMiUWEyI3H/2gAMAwEAAhEDEQA/AD91ZrJHtzoadK4titaV0BNOWNR0rLufkYVszsGhR5zggmidtocAALDJosiCrCKMcqpjnb2yWBm0dWlULsoo5bxCGMKOQpwXA2p4NNRjS7B1WxwNOpgp2RRSg4V6KbxAc6QJPQ4qNonQ50SVCkihkYYYEZBFc0vYYLfUZoo3QKHPCoPwjOwrpikg5rJeI/CdnP8AbNQgmkilKmVohgqzcye460PIvJDPGvwp7AR+HORVdnw2OlZq8v5oZQmmGa4bbP3eFGfc0W06W9eFf+RjjWQ/0HOPnS1y0tmlLTekXWY5ppNPZdxvXhXBpcMegkAGmBsSAmn42qN9jntUnBOVzJaRsTgqSv0oNqDErw5zmikjCOxT3PX5UGlbjcEbgGrIrK7J9OXhnRu2+9DNdmAtzk7ZAopCeEHoQtA9XRpHjj6s3Krx/oi/TMxZ2Ml7fyvMMoenaui+E2TTJcBOKGZeCRe69Py3oLa2oit14Rgscn6VoLNeGFGUbrj96ZrK6oUnApn/ANMJ45eGTXJjcnJJ9LA4IHL8tqVEvH+jCa9huIiV41zkLmlTUWvFbZn3D8npHVo5w1TrKvWhkUgC86f9oHese6vYWUgrHKM1aicNsMUFjmB3zRTTwzHjI9OKnBV+Wjr1ovgbUsb16AeQqvc3H/WhwerVpVWgEryHyzhMgY2pkbPLyyq9+v51DFGpw838sclJ696G6pq5cGCzcKNw0i8gOwNCd/sNOPfSCcl7DA7RQ4d1+LfYfM15FcT3BymWUc2IwtDdNsi0SNMDwjcRnb6t/qiy+WcfeDboo5fXpVVtktJdIa6sRkysB7Ngf4/egGv6tLYxoLadyWJDlWGR2xRHVLiKCFiz5+YJ/wA1zPxZd/aEcwwOQASN2Gf1rk++guOPll+Nprly8p3Y5PSrITAwOlRwWqQpCEYj7lMgnOTwjepmwo2NByb32aEProiJ4SM08sKrzPk7dKiln4BuaDoIWZJlUczVf7SGdRnOTyodcXgA3ao7CfzrlcNsKv4vWztoO6lKeGJAd+HO3vVWJcDf502acSzcQ5DYfKnBh0PtUEpaJ4hnOR1odex5us/070TjPChzVJxxMxPM5qUyGidIcwwsOoIOe4olar9zheeM/WqseGtgBsQ+1XLM4U/lRJe2BpaRceyN/axJG0SvH1lTjBHypVNZOY+LZsGlTM10KVj7Kxm7Go2kYnY1GAMVMijFK0JtlvTg0sioDuxrYQRiNAo6Cs7oEPFcl+iitHJIsERkfkozRsEpLyZVvfRDfXAhUIh+8f8AQd6rwxFjxSHbnjNV7UtMzXc2G4ziJO9QapegoYFbY/GVbGSOg7D3qKrb2HmNdIh1i/aYmG3fgjBw8o6f2j3qLT7ZMiWZQqpuqHoO57ntVeNQpHAqlx/LU/DGOpPc/vUkUy3MohyWiQ5OOZ9z3zVG+9h/HS0gtHILsjgDeUT6VHX3zzPz2q6GghUBwC+NlX/39aDXOpQ2seLdgXbYY9uny/eoUmcp623cetmzy7e9T5lPtt9l66EFy5B4cL8Rxnf2oLqmmW8gfCDljf3q+Z8HCZyep6UyZvMYAnZTknuaq9Bp2jH3V2tnOLe4bg4fSrNyak97Fw58xcfOiWt6dHeI/mKCCc/nXNtd8MT2zlrckJn4QdqnHEU9N6C1kqJ2ls0t5q9tGp4powPdqzt/4lhV+CFmffdl5YrLyWlxG5V4mBBpnkTZx5ZzTkcaF7Ylk5uR9JaNjqLW93psd7pcjtJEPv4WbJYdx2x2p9nP5cAaM8hliO/b6Vk4JLi0HHGxAOx/80U8O3BkeW3f4SeIe2a7Jj/DojDm3k7+TWWM3GmeuKuQnL5PKhVuOBQoohExpGkjWT6ChYeWx9qgYjCY6neo2cFAF2Pua9GRgMd+dU0SWI2OAPer1mSGHvTtG0e81HeGLEefVI2yj/daADTtHKpEq3V4Bs7jYH2FN8fi5Mj/AIIcnmYsS7fZNpulz3MXGU8sEbFzwk0qjiF1e5lu7mSMk7IpxilWouFOu2Yz+o5G9pGbLkbVPCwO5ySOgodLLmQAfpRDSkM12irvkgYHbrWF7HGjX+H4gkBcjnjFOvpBcPwM2II92OeZqYEQwcCHGBkmhrS8W/D6FPDGOsjd/lzo7ep0Wxz3sddXAjiJI4CRwhQd1HQex/8Ae1BuEM5dsZXlthF/+Veu0jjTiu5CSRngXc/kKoXD3DLhLVo4wMh5xgfRQc0J7foahIglnE8ht4PMxnLFdi3+lryS4WBDDFJj+t1xknsKq3M78J8ybhjz6hkKp+QG5PzzUVoFuSOBPSvTkKo9hpSLto4cliFIB9OelEIeNm4vUT0z0p1nZgIOL6DHKiMRggBLEcXY1yRFUvSKjW8oBYA5xUZUqvqGCckmpLvVwnEEeP2GKGSayplCTpjI2xyNW1ohKn8Etx8QDciu9DryJZbfBAO/arvnx3B9Lj5UPuJfKZlbJQ7Gqv8AgaUZu/sIWk4wucjNB7q2RCQVDY5EbZrS3+UOM/FuD/UO4rMX9x6CyYGGwwxuDR8LpvWwWaZUgfUWCoQMA4xkdqHaTKYtQiOcAnBqS7mEpfAKldsdDVBCysGU7g5FaGtrRlOtVs6NEDwKcc6nGcbcqg0/EluhJxt9K1/hrwpLqqme5d4LXkDjDP8ALPIe9Z843VaRs3mnHHlTAulW1xfzeTaRNI/YDp7npW503wtZ2KCfVJDM4H8sH0L8+9ElNpo9sLfTYFUDHEBuT7nvTfKlvkZZuNQ3M9DWhh4SnuzD5P1Kr/HH6Kt7q7TJ9nsAFA2AUY29sVFZWMSMJGUmbOWPejNppMNquBgPjYAc6sLbFHzEV80fDnIA+fen1kmVqTMaq3tg2KIyMTNE3GwDKsYDbfSlQnxN4ts9IuxaWFmdQvPimKH4R7kcznpSqfzfaROoXTZl7SO4muFjgRA53dmGQBW20eyW0iU/i/rxgt9Ogqlo9m0cQaVcZ3ouz8C5xljsorzkrRvNbY+6kAUKNtskdqiigWKI3N2GA/AgPOnQjzJeFjkL6pMdfasP/E/xlNpaDT9PPDcuPvJR/wBY/pHv70SZdMhvSDGpeKEsbr7KjWlrIwyIlXjmYfnty60C1DXGEeZZjlhnHCGY5/SuaeH7yS48Qwea4UTMyse5IPP64robaO00kkqxGXYYGQMHsanNHg9DPFc3LbK9td/boG3f4scTYyfyrTaXbrDbxgDc7k0A0C0bzZ1lABTGEA2XPP61q4U4QF9qDpsPbS9BG2TiUDOKoajpD3BOLtoh7DeiNunCFqzLCJYmywGfzq8zsW83LOba34RkkiYLfTyMDxDMhQe42/zQTQrPVrK6NvOzsu5Cl+IEex9q6DqNsUPDxEjvUNlpuPUpbB5irO3rx0EmJT899kGm2RdeNSQ3ahGuX6WswR/Uc8s4rZRxeREeEEbYzXM/F1mZ9W++zwFPSAcb/OqTE70y7yU03K2V21V2bgjCyRsSWBO30oXf3sHmhmjxKwxgdRVF/Duom4jW0Tz5JWCosROWJOMV0Kw/hRHBEl14v1uGFUx93bN+7MOZ7AU7jxT7kQzZ7XVrRzDUpoyfLiA9zj9P3qz4c8N6t4gmcaXZtMkX8yQsFRfmxrfatL/DbRb5449Ll1KVRlpZbpsZ7cIOP0rVfw+8eaTrF3/wsVnDp5UZs4k+FgBuvTfr8qYU/sRq38IteDvCUGnWNtLfRme+C+teaRnsO/zrYmF3Prcqn9I51LkKASMEnB4TsT/qvHJzwAev9BVpSXoDku7f5vY1IIlbIUE9yKjeZgcKDucAAcqeVfHq2PseVRrLGImlZl8gA8cpOCRyNXX9Be+kIKXLFNsHEhYjYf2nvQfUJb/WLaW30OdbW0B4XumB4pDncJ/un3kF5q5RHY2+mrg+UP5k3bPZf1olGixxqoUKqDChdgBQs2eca0u2NYePV9v0R6FoWn6ZapFbwK2FwXfdm9ye9KpPtgQ4GaVJvPf7HfsL4QI8xIlOeS9B09qgubwW68T+maTZRz4B0+tVZbsKxIxwruPc96ByXpvr/j4iY4jxcXcildjcwaqxlEGmtJIx4seY5J3AAJrkPi2CS/ivLlxxTPIXQ5znHPH0z+VdAa+B0rUWc7rCWIz/AGk/tXOLLVCNKMr4cEZKnqetHx79gq12mZGCOUMJYn4Sh4g+eRHWuq+E/GVrd24g1Bo7e8UBWyQFk9wf8VggtvdXDPZKIyy5KhiR74B6VTsoi+oBESE4OSAOXtTWSVS7F8VVFdfJ2KPXNOm1NbKCRZJ3BYldxt7/AFo1bkFqwGj6ckNzFdooVlODitlHcYGxpJ6+DQ8X8hCW5MfI8qhOpEjnVV5OMgc6rXiER7fkKrtolQn7HXV/xtwg5PYb1agu47OLjukfhIzhRvQSC+stPlH2+GSF23DkZDfXlRNdc0udOEXAI9wa5LZel8IntPElndxFIY3VRn0zIVb9RWd1pre7vIwgwQd6uXsyz5+zSJwgc1IzWThzZ3XFjiZm58yxJrq76RaJUdmitY49GtJ9VYt5yKVtlDYIfGC//wCQfzrLXtvexWMc15fXCGaTISSXiCLz/OtH4iuog6xuFkgsFUeUcAySE9Dz55JHsO9CH0w3cwl1a38i2cHy4l2CuefEa3eNx1GPSXZ5rm8l5MrbfRk5ljcmO2BlYnCyFcZ7nfnVa2a6tNRt5NOZo7uJw0bodww69v8AFam805RGItOjWVpfRDGwJ4Fz8fF25n8qKaZ4ej0y1LSAPcFQWc9T29hV54zu9Aa5M442da8J6yNd0SC7kCrdKoS5jX8MmN8ex50YLADuOrVyTwvqz6Jqvmlm+yy+i4UDOB0PzB/zXVo+CRFkhkV4HGQnDsfrQuTi+zXvo7jZXnnaXZ7KY/LLOOKPPw4zxUNNk95KklyAsEbcUduuwz3bufaiTEbY2A5DtUc0qqpPFWdkzv1JpYsCXb9njuEGTvVG5uxuM4qG7vxj0mgtzd5zvSlUP48RZmvQr/FSoBLc+rc4pULzY2sKKV/e+aTHHkljg46Dt+9Q3Uq2MZty2LiQHIAzwjHKmXE8WmwGaQAHki+/f3NRaLo2ra5L9o+yskOxEsrYBHbfcjry3pmMbYreVSeX14bfSdR5Ni1kZz0DEYVf1A+lYvS9B17ULdbey02cqxwryDgUdzviuy6f4b0nT0B1S8guJy4kYSFUXI5YBPTp77896Nw6joy+iPUbPPLhE6/7pzGpldmbkum+jjlj/DbxJEGQm0jzvxCQnHy2A/WrFv4Tn0d/Mni8w5yXG/tseX0rs8ZgmIMU8bE8uFw36Uy6teO3ki8uNuIYPEmx+Yq1wrWkyMWZ43up2c8hCmEPGuc8x3/81LJME9QOVNWNR046PP5rMGtpPiA/6m7/ACoXfuY8sPhPMD96QqXD0zYx3OWfKS+lxxDY1PG/mEA771lE1PyZQcjgJ50e0/UIZPUGBqGi20GpraO5h4HUHHeszqOlwqxPkxtjpjDCtXa3EbLXtx9mljPmRIT3xVlspNuX2cz1K2MakwyyKf6SMiqnhtr2TW4DdSJ5EOZD6c5xy2PuRWp1y2t4o3ZQQDWZ0pvM8yVPNQzP5aSRnYLkhsntgH8hTXGnzoV5+TxnaZprexd7UXsFrc3TQyNLKqpxJCMekk8z6QDgZ51dYXF4Le0gcNLc7MRyRPxMfzAz3Ioj4YvtSzeLp8Int2PFGZm8sKAAo3xvnHSr9pp1v4f09UmmDSmP72bh6A54V7b7Ae9a6uk/E8+1LXkiiljbWETyKFVmbJYdcdB2FC7hJ764aKONuEkcCjmaMC1u9YlwqMgQYcH8BO+P2+QrUaXpcGmQjJEkuBlyNx8qjLzIwT/SMXErM++kCNE8KQwhZ74ZPPys9fetTxLGAoULjoKrS3IXrVKe9HesHNyLy1umbmHjTjnxlFu5uwnw0Iur4nPSq1zdEnnQ2e4570s2OxiJLi5Jyc0F1LVIrVGeZwoHTvVXV9Zis03YM5+FQdyai8OaNNqVyNQ1RcqN0RuSCmuLw6zvb9A+VzY406XsrRw6zrQ82zjaCLmOJck0q6HYSR2+Y7a3MmBuwG1KthcLClrRhvnZqe/Ixsr6XYaq0DWx8R62RtbR/wAm3+ZO3P8A+VqbHTdRvpFuPEF6yKQPLsLORo4kH9xGC/129q98O6FY6Ha8FrCqu3xOR6mPuaJSS461l1elpGn4be32yxa2OnQDhgs7dATn0xjJ+ferDW9uVIMUZB6FRQ1LoLzblTjqK8g9C8y322PfR9MaXzP+Ms2kH4zAvF+eM1aEN0E4baVYgOWRkD6VVS7Gc8VWkuh3Fd5ohwxXWmR6jbLHfhWlH44gV/Q5rM33gqaKI/Y7pZAPhjkXH0yK1qXIPUVZSUNjeuulfsnHVYv8nz/4psbrTbh47mJ4ZT0PJh3B61m7bWrq0l+LiXOCvFX0vrWjafrdk9pqMCyowOD+JT3B6VxHxf8Awz1fRp5JtKie/sTkgrvIg7EdfmKLic60yuS6b8kR6Z41WH0TFse/SiZ8aWTrtcAd8muex6XfPN5b2lym+/FE23z2qzaeH9TvLhYbayuGLb5MZAVe5OKJ9mGQuTkQY17xE+oj7LYl5HfA9Oa2vgXwq1vp63F9IFVhgIwz6OZX6kftVnwL4DfSuK9v4OKRlxHHj1fMnoPatsmkzTKpuGKkfhHIU3imMa7Zn58uTK9aB9zqkUaLFYoFC59KdD22psGn3V/wTSsyLxZBPMYHOj1tplraqvDENup3JqSaQIMDYDkKpm5sxOo9nYOHVUnXoZaQQafbLFEAMDc9WPUk9T71DcXPvVea63ODQ+e451k1Tpts2Yx66J57rc70OuLjPWoZ5ST1qnLNgbmhsamB80/vWe17W4rC3Lu2X6KOZNe63q0VjbtJI3TYZod4K8N3HiPUF1bWBw2SsDFGx+OmeNxnle36F+Xypwz17LHhPw1d6tKNY1gFIWOY0Y5wPauhwWL3KiKGPhiTYdjRB/sNnbA3DpGkYwF5CszqHj0NdC10C3WXh2LgbVv405XhCPL5b86d0bKysBbR4JwDSoJpGsaiYOPVSi8XwqNqVc8eTZ01LRaYmqs5OOdKlXn69nopB8jHJ3NQBjxczSpUGhyCwjt3NWY5HGPUaVKoKMJQMSBk1diY96VKpXsBReiJK71NkgHFKlR5AMRVeJfSN+e3OnBQGwABkZNKlRvgoKmtypUqpREleU+mgl87cXxGlSpWvY3jB0jE9aryE450qVQMz7KcxND7tjjnSpVVew69GFmAvfF1rbXWZIeP4GO1dkCiCBViAQKoAA6UqVeh4K/5nlvqLf3jmnj2/u3v4oWnfy2bDLnGd66L4H0yyh0yN47aMMQMnGTSpU3+xOv8oi1kn7WV2wOQxSpUqNPooz//2Q=="/>
          <p:cNvSpPr>
            <a:spLocks noChangeAspect="1" noChangeArrowheads="1"/>
          </p:cNvSpPr>
          <p:nvPr/>
        </p:nvSpPr>
        <p:spPr bwMode="auto">
          <a:xfrm>
            <a:off x="155575" y="-830263"/>
            <a:ext cx="262890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data:image/jpeg;base64,/9j/4AAQSkZJRgABAQAAAQABAAD/2wBDAAkGBwgHBgkIBwgKCgkLDRYPDQwMDRsUFRAWIB0iIiAdHx8kKDQsJCYxJx8fLT0tMTU3Ojo6Iys/RD84QzQ5Ojf/2wBDAQoKCg0MDRoPDxo3JR8lNzc3Nzc3Nzc3Nzc3Nzc3Nzc3Nzc3Nzc3Nzc3Nzc3Nzc3Nzc3Nzc3Nzc3Nzc3Nzc3Nzf/wAARCACDAMYDASIAAhEBAxEB/8QAHAAAAQUBAQEAAAAAAAAAAAAABQACAwQGBwEI/8QAOBAAAgEDAgQEAwYGAgMBAAAAAQIDAAQRBSESMUFRBhMiYTJxgRQjQpGhsQczUmLB0RVD4fDxgv/EABoBAAIDAQEAAAAAAAAAAAAAAAMEAQIFAAb/xAAlEQADAAICAgEFAQEBAAAAAAAAAQIDEQQhEjFBBRMiUWEyI3H/2gAMAwEAAhEDEQA/AD91ZrJHtzoadK4titaV0BNOWNR0rLufkYVszsGhR5zggmidtocAALDJosiCrCKMcqpjnb2yWBm0dWlULsoo5bxCGMKOQpwXA2p4NNRjS7B1WxwNOpgp2RRSg4V6KbxAc6QJPQ4qNonQ50SVCkihkYYYEZBFc0vYYLfUZoo3QKHPCoPwjOwrpikg5rJeI/CdnP8AbNQgmkilKmVohgqzcye460PIvJDPGvwp7AR+HORVdnw2OlZq8v5oZQmmGa4bbP3eFGfc0W06W9eFf+RjjWQ/0HOPnS1y0tmlLTekXWY5ppNPZdxvXhXBpcMegkAGmBsSAmn42qN9jntUnBOVzJaRsTgqSv0oNqDErw5zmikjCOxT3PX5UGlbjcEbgGrIrK7J9OXhnRu2+9DNdmAtzk7ZAopCeEHoQtA9XRpHjj6s3Krx/oi/TMxZ2Ml7fyvMMoenaui+E2TTJcBOKGZeCRe69Py3oLa2oit14Rgscn6VoLNeGFGUbrj96ZrK6oUnApn/ANMJ45eGTXJjcnJJ9LA4IHL8tqVEvH+jCa9huIiV41zkLmlTUWvFbZn3D8npHVo5w1TrKvWhkUgC86f9oHese6vYWUgrHKM1aicNsMUFjmB3zRTTwzHjI9OKnBV+Wjr1ovgbUsb16AeQqvc3H/WhwerVpVWgEryHyzhMgY2pkbPLyyq9+v51DFGpw838sclJ696G6pq5cGCzcKNw0i8gOwNCd/sNOPfSCcl7DA7RQ4d1+LfYfM15FcT3BymWUc2IwtDdNsi0SNMDwjcRnb6t/qiy+WcfeDboo5fXpVVtktJdIa6sRkysB7Ngf4/egGv6tLYxoLadyWJDlWGR2xRHVLiKCFiz5+YJ/wA1zPxZd/aEcwwOQASN2Gf1rk++guOPll+Nprly8p3Y5PSrITAwOlRwWqQpCEYj7lMgnOTwjepmwo2NByb32aEProiJ4SM08sKrzPk7dKiln4BuaDoIWZJlUczVf7SGdRnOTyodcXgA3ao7CfzrlcNsKv4vWztoO6lKeGJAd+HO3vVWJcDf502acSzcQ5DYfKnBh0PtUEpaJ4hnOR1odex5us/070TjPChzVJxxMxPM5qUyGidIcwwsOoIOe4olar9zheeM/WqseGtgBsQ+1XLM4U/lRJe2BpaRceyN/axJG0SvH1lTjBHypVNZOY+LZsGlTM10KVj7Kxm7Go2kYnY1GAMVMijFK0JtlvTg0sioDuxrYQRiNAo6Cs7oEPFcl+iitHJIsERkfkozRsEpLyZVvfRDfXAhUIh+8f8AQd6rwxFjxSHbnjNV7UtMzXc2G4ziJO9QapegoYFbY/GVbGSOg7D3qKrb2HmNdIh1i/aYmG3fgjBw8o6f2j3qLT7ZMiWZQqpuqHoO57ntVeNQpHAqlx/LU/DGOpPc/vUkUy3MohyWiQ5OOZ9z3zVG+9h/HS0gtHILsjgDeUT6VHX3zzPz2q6GghUBwC+NlX/39aDXOpQ2seLdgXbYY9uny/eoUmcp623cetmzy7e9T5lPtt9l66EFy5B4cL8Rxnf2oLqmmW8gfCDljf3q+Z8HCZyep6UyZvMYAnZTknuaq9Bp2jH3V2tnOLe4bg4fSrNyak97Fw58xcfOiWt6dHeI/mKCCc/nXNtd8MT2zlrckJn4QdqnHEU9N6C1kqJ2ls0t5q9tGp4powPdqzt/4lhV+CFmffdl5YrLyWlxG5V4mBBpnkTZx5ZzTkcaF7Ylk5uR9JaNjqLW93psd7pcjtJEPv4WbJYdx2x2p9nP5cAaM8hliO/b6Vk4JLi0HHGxAOx/80U8O3BkeW3f4SeIe2a7Jj/DojDm3k7+TWWM3GmeuKuQnL5PKhVuOBQoohExpGkjWT6ChYeWx9qgYjCY6neo2cFAF2Pua9GRgMd+dU0SWI2OAPer1mSGHvTtG0e81HeGLEefVI2yj/daADTtHKpEq3V4Bs7jYH2FN8fi5Mj/AIIcnmYsS7fZNpulz3MXGU8sEbFzwk0qjiF1e5lu7mSMk7IpxilWouFOu2Yz+o5G9pGbLkbVPCwO5ySOgodLLmQAfpRDSkM12irvkgYHbrWF7HGjX+H4gkBcjnjFOvpBcPwM2II92OeZqYEQwcCHGBkmhrS8W/D6FPDGOsjd/lzo7ep0Wxz3sddXAjiJI4CRwhQd1HQex/8Ae1BuEM5dsZXlthF/+Veu0jjTiu5CSRngXc/kKoXD3DLhLVo4wMh5xgfRQc0J7foahIglnE8ht4PMxnLFdi3+lryS4WBDDFJj+t1xknsKq3M78J8ybhjz6hkKp+QG5PzzUVoFuSOBPSvTkKo9hpSLto4cliFIB9OelEIeNm4vUT0z0p1nZgIOL6DHKiMRggBLEcXY1yRFUvSKjW8oBYA5xUZUqvqGCckmpLvVwnEEeP2GKGSayplCTpjI2xyNW1ohKn8Etx8QDciu9DryJZbfBAO/arvnx3B9Lj5UPuJfKZlbJQ7Gqv8AgaUZu/sIWk4wucjNB7q2RCQVDY5EbZrS3+UOM/FuD/UO4rMX9x6CyYGGwwxuDR8LpvWwWaZUgfUWCoQMA4xkdqHaTKYtQiOcAnBqS7mEpfAKldsdDVBCysGU7g5FaGtrRlOtVs6NEDwKcc6nGcbcqg0/EluhJxt9K1/hrwpLqqme5d4LXkDjDP8ALPIe9Z843VaRs3mnHHlTAulW1xfzeTaRNI/YDp7npW503wtZ2KCfVJDM4H8sH0L8+9ElNpo9sLfTYFUDHEBuT7nvTfKlvkZZuNQ3M9DWhh4SnuzD5P1Kr/HH6Kt7q7TJ9nsAFA2AUY29sVFZWMSMJGUmbOWPejNppMNquBgPjYAc6sLbFHzEV80fDnIA+fen1kmVqTMaq3tg2KIyMTNE3GwDKsYDbfSlQnxN4ts9IuxaWFmdQvPimKH4R7kcznpSqfzfaROoXTZl7SO4muFjgRA53dmGQBW20eyW0iU/i/rxgt9Ogqlo9m0cQaVcZ3ouz8C5xljsorzkrRvNbY+6kAUKNtskdqiigWKI3N2GA/AgPOnQjzJeFjkL6pMdfasP/E/xlNpaDT9PPDcuPvJR/wBY/pHv70SZdMhvSDGpeKEsbr7KjWlrIwyIlXjmYfnty60C1DXGEeZZjlhnHCGY5/SuaeH7yS48Qwea4UTMyse5IPP64robaO00kkqxGXYYGQMHsanNHg9DPFc3LbK9td/boG3f4scTYyfyrTaXbrDbxgDc7k0A0C0bzZ1lABTGEA2XPP61q4U4QF9qDpsPbS9BG2TiUDOKoajpD3BOLtoh7DeiNunCFqzLCJYmywGfzq8zsW83LOba34RkkiYLfTyMDxDMhQe42/zQTQrPVrK6NvOzsu5Cl+IEex9q6DqNsUPDxEjvUNlpuPUpbB5irO3rx0EmJT899kGm2RdeNSQ3ahGuX6WswR/Uc8s4rZRxeREeEEbYzXM/F1mZ9W++zwFPSAcb/OqTE70y7yU03K2V21V2bgjCyRsSWBO30oXf3sHmhmjxKwxgdRVF/Duom4jW0Tz5JWCosROWJOMV0Kw/hRHBEl14v1uGFUx93bN+7MOZ7AU7jxT7kQzZ7XVrRzDUpoyfLiA9zj9P3qz4c8N6t4gmcaXZtMkX8yQsFRfmxrfatL/DbRb5449Ll1KVRlpZbpsZ7cIOP0rVfw+8eaTrF3/wsVnDp5UZs4k+FgBuvTfr8qYU/sRq38IteDvCUGnWNtLfRme+C+teaRnsO/zrYmF3Prcqn9I51LkKASMEnB4TsT/qvHJzwAev9BVpSXoDku7f5vY1IIlbIUE9yKjeZgcKDucAAcqeVfHq2PseVRrLGImlZl8gA8cpOCRyNXX9Be+kIKXLFNsHEhYjYf2nvQfUJb/WLaW30OdbW0B4XumB4pDncJ/un3kF5q5RHY2+mrg+UP5k3bPZf1olGixxqoUKqDChdgBQs2eca0u2NYePV9v0R6FoWn6ZapFbwK2FwXfdm9ye9KpPtgQ4GaVJvPf7HfsL4QI8xIlOeS9B09qgubwW68T+maTZRz4B0+tVZbsKxIxwruPc96ByXpvr/j4iY4jxcXcildjcwaqxlEGmtJIx4seY5J3AAJrkPi2CS/ivLlxxTPIXQ5znHPH0z+VdAa+B0rUWc7rCWIz/AGk/tXOLLVCNKMr4cEZKnqetHx79gq12mZGCOUMJYn4Sh4g+eRHWuq+E/GVrd24g1Bo7e8UBWyQFk9wf8VggtvdXDPZKIyy5KhiR74B6VTsoi+oBESE4OSAOXtTWSVS7F8VVFdfJ2KPXNOm1NbKCRZJ3BYldxt7/AFo1bkFqwGj6ckNzFdooVlODitlHcYGxpJ6+DQ8X8hCW5MfI8qhOpEjnVV5OMgc6rXiER7fkKrtolQn7HXV/xtwg5PYb1agu47OLjukfhIzhRvQSC+stPlH2+GSF23DkZDfXlRNdc0udOEXAI9wa5LZel8IntPElndxFIY3VRn0zIVb9RWd1pre7vIwgwQd6uXsyz5+zSJwgc1IzWThzZ3XFjiZm58yxJrq76RaJUdmitY49GtJ9VYt5yKVtlDYIfGC//wCQfzrLXtvexWMc15fXCGaTISSXiCLz/OtH4iuog6xuFkgsFUeUcAySE9Dz55JHsO9CH0w3cwl1a38i2cHy4l2CuefEa3eNx1GPSXZ5rm8l5MrbfRk5ljcmO2BlYnCyFcZ7nfnVa2a6tNRt5NOZo7uJw0bodww69v8AFam805RGItOjWVpfRDGwJ4Fz8fF25n8qKaZ4ej0y1LSAPcFQWc9T29hV54zu9Aa5M442da8J6yNd0SC7kCrdKoS5jX8MmN8ex50YLADuOrVyTwvqz6Jqvmlm+yy+i4UDOB0PzB/zXVo+CRFkhkV4HGQnDsfrQuTi+zXvo7jZXnnaXZ7KY/LLOOKPPw4zxUNNk95KklyAsEbcUduuwz3bufaiTEbY2A5DtUc0qqpPFWdkzv1JpYsCXb9njuEGTvVG5uxuM4qG7vxj0mgtzd5zvSlUP48RZmvQr/FSoBLc+rc4pULzY2sKKV/e+aTHHkljg46Dt+9Q3Uq2MZty2LiQHIAzwjHKmXE8WmwGaQAHki+/f3NRaLo2ra5L9o+yskOxEsrYBHbfcjry3pmMbYreVSeX14bfSdR5Ni1kZz0DEYVf1A+lYvS9B17ULdbey02cqxwryDgUdzviuy6f4b0nT0B1S8guJy4kYSFUXI5YBPTp77896Nw6joy+iPUbPPLhE6/7pzGpldmbkum+jjlj/DbxJEGQm0jzvxCQnHy2A/WrFv4Tn0d/Mni8w5yXG/tseX0rs8ZgmIMU8bE8uFw36Uy6teO3ki8uNuIYPEmx+Yq1wrWkyMWZ43up2c8hCmEPGuc8x3/81LJME9QOVNWNR046PP5rMGtpPiA/6m7/ACoXfuY8sPhPMD96QqXD0zYx3OWfKS+lxxDY1PG/mEA771lE1PyZQcjgJ50e0/UIZPUGBqGi20GpraO5h4HUHHeszqOlwqxPkxtjpjDCtXa3EbLXtx9mljPmRIT3xVlspNuX2cz1K2MakwyyKf6SMiqnhtr2TW4DdSJ5EOZD6c5xy2PuRWp1y2t4o3ZQQDWZ0pvM8yVPNQzP5aSRnYLkhsntgH8hTXGnzoV5+TxnaZprexd7UXsFrc3TQyNLKqpxJCMekk8z6QDgZ51dYXF4Le0gcNLc7MRyRPxMfzAz3Ioj4YvtSzeLp8Int2PFGZm8sKAAo3xvnHSr9pp1v4f09UmmDSmP72bh6A54V7b7Ae9a6uk/E8+1LXkiiljbWETyKFVmbJYdcdB2FC7hJ764aKONuEkcCjmaMC1u9YlwqMgQYcH8BO+P2+QrUaXpcGmQjJEkuBlyNx8qjLzIwT/SMXErM++kCNE8KQwhZ74ZPPys9fetTxLGAoULjoKrS3IXrVKe9HesHNyLy1umbmHjTjnxlFu5uwnw0Iur4nPSq1zdEnnQ2e4570s2OxiJLi5Jyc0F1LVIrVGeZwoHTvVXV9Zis03YM5+FQdyai8OaNNqVyNQ1RcqN0RuSCmuLw6zvb9A+VzY406XsrRw6zrQ82zjaCLmOJck0q6HYSR2+Y7a3MmBuwG1KthcLClrRhvnZqe/Ixsr6XYaq0DWx8R62RtbR/wAm3+ZO3P8A+VqbHTdRvpFuPEF6yKQPLsLORo4kH9xGC/129q98O6FY6Ha8FrCqu3xOR6mPuaJSS461l1elpGn4be32yxa2OnQDhgs7dATn0xjJ+ferDW9uVIMUZB6FRQ1LoLzblTjqK8g9C8y322PfR9MaXzP+Ms2kH4zAvF+eM1aEN0E4baVYgOWRkD6VVS7Gc8VWkuh3Fd5ohwxXWmR6jbLHfhWlH44gV/Q5rM33gqaKI/Y7pZAPhjkXH0yK1qXIPUVZSUNjeuulfsnHVYv8nz/4psbrTbh47mJ4ZT0PJh3B61m7bWrq0l+LiXOCvFX0vrWjafrdk9pqMCyowOD+JT3B6VxHxf8Awz1fRp5JtKie/sTkgrvIg7EdfmKLic60yuS6b8kR6Z41WH0TFse/SiZ8aWTrtcAd8muex6XfPN5b2lym+/FE23z2qzaeH9TvLhYbayuGLb5MZAVe5OKJ9mGQuTkQY17xE+oj7LYl5HfA9Oa2vgXwq1vp63F9IFVhgIwz6OZX6kftVnwL4DfSuK9v4OKRlxHHj1fMnoPatsmkzTKpuGKkfhHIU3imMa7Zn58uTK9aB9zqkUaLFYoFC59KdD22psGn3V/wTSsyLxZBPMYHOj1tplraqvDENup3JqSaQIMDYDkKpm5sxOo9nYOHVUnXoZaQQafbLFEAMDc9WPUk9T71DcXPvVea63ODQ+e451k1Tpts2Yx66J57rc70OuLjPWoZ5ST1qnLNgbmhsamB80/vWe17W4rC3Lu2X6KOZNe63q0VjbtJI3TYZod4K8N3HiPUF1bWBw2SsDFGx+OmeNxnle36F+Xypwz17LHhPw1d6tKNY1gFIWOY0Y5wPauhwWL3KiKGPhiTYdjRB/sNnbA3DpGkYwF5CszqHj0NdC10C3WXh2LgbVv405XhCPL5b86d0bKysBbR4JwDSoJpGsaiYOPVSi8XwqNqVc8eTZ01LRaYmqs5OOdKlXn69nopB8jHJ3NQBjxczSpUGhyCwjt3NWY5HGPUaVKoKMJQMSBk1diY96VKpXsBReiJK71NkgHFKlR5AMRVeJfSN+e3OnBQGwABkZNKlRvgoKmtypUqpREleU+mgl87cXxGlSpWvY3jB0jE9aryE450qVQMz7KcxND7tjjnSpVVew69GFmAvfF1rbXWZIeP4GO1dkCiCBViAQKoAA6UqVeh4K/5nlvqLf3jmnj2/u3v4oWnfy2bDLnGd66L4H0yyh0yN47aMMQMnGTSpU3+xOv8oi1kn7WV2wOQxSpUqNPooz//2Q=="/>
          <p:cNvSpPr>
            <a:spLocks noChangeAspect="1" noChangeArrowheads="1"/>
          </p:cNvSpPr>
          <p:nvPr/>
        </p:nvSpPr>
        <p:spPr bwMode="auto">
          <a:xfrm>
            <a:off x="155575" y="-830263"/>
            <a:ext cx="262890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://s-meridian.com/family/myfamily/i/mot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571744"/>
            <a:ext cx="4286250" cy="2828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можете воспитывать правильно своих детей без Божьей помощи, потому что наша природа, унаследованная от Адама, всегда стремится к господству...</a:t>
            </a:r>
            <a:endParaRPr lang="ru-RU" dirty="0"/>
          </a:p>
        </p:txBody>
      </p:sp>
      <p:pic>
        <p:nvPicPr>
          <p:cNvPr id="54274" name="Picture 2" descr="https://encrypted-tbn1.google.com/images?q=tbn:ANd9GcRxy7sREFkn0iBH7h8ZoTirSI6cdBf6u4ijio1ATXzMzepZJ8o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000372"/>
            <a:ext cx="2590805" cy="33667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понять...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86116" y="1600200"/>
            <a:ext cx="5400684" cy="468632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что когда они следуют Божьим указаниям в воспитании своих детей, 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получают помощь свыше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получают большие преимущества, потому что,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обучая, они учатся сами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Их дети будут одерживать победы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познание, которое приобрели, храня пути Господни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могут побеждать природные и унаследованные склонности ко злу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i.vgorode.ua/m/0x0/3447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00240"/>
            <a:ext cx="2432707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428868"/>
            <a:ext cx="6572296" cy="2862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ПРЕУСПЕВАЮЩАЯ СЕМЬЯ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27. Священный круг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28. Первая школа ребенка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29. Дело, которое нельзя передоверить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30. Семейные отношения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31. Безопасность достигается любовью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32. Работайте на ниве сердец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33. Обетования о Божественном руководстве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трудитесь ли вы с неослабевающей энергией ради своих детей?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Небесный отмечает вашу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заботливость,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ревностный труд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вашу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постоянную бдительность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слышит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ваши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молитвы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терпением и нежностью воспитывайте своих детей для Господа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Небо заинтересовано в вашей работе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объединится с вами, венчая ваши усилия успехом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быть, если характеры самих родителей, привычки и обычаи в детстве и юности сформировались не по лучшему образцу?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static.eva.ru/eva/20000-30000/28827/channel/159201182154016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500306"/>
            <a:ext cx="2928958" cy="3286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Обращающая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сила Божья может преобразовать унаследованные и приобретенные склонности,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что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религия Иисуса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возвышает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AutoShape 2" descr="http://thumbs.dreamstime.com/thumblarge_599/1302806810f44W6M.jpg"/>
          <p:cNvSpPr>
            <a:spLocks noChangeAspect="1" noChangeArrowheads="1"/>
          </p:cNvSpPr>
          <p:nvPr/>
        </p:nvSpPr>
        <p:spPr bwMode="auto">
          <a:xfrm>
            <a:off x="155575" y="-1462088"/>
            <a:ext cx="3810000" cy="3048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AutoShape 4" descr="http://thumbs.dreamstime.com/thumblarge_599/1302806810f44W6M.jpg"/>
          <p:cNvSpPr>
            <a:spLocks noChangeAspect="1" noChangeArrowheads="1"/>
          </p:cNvSpPr>
          <p:nvPr/>
        </p:nvSpPr>
        <p:spPr bwMode="auto">
          <a:xfrm>
            <a:off x="155575" y="-1462088"/>
            <a:ext cx="3810000" cy="3048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://thumbs.dreamstime.com/thumblarge_599/1302806810f44W6M.jpg"/>
          <p:cNvSpPr>
            <a:spLocks noChangeAspect="1" noChangeArrowheads="1"/>
          </p:cNvSpPr>
          <p:nvPr/>
        </p:nvSpPr>
        <p:spPr bwMode="auto">
          <a:xfrm>
            <a:off x="155575" y="-1462088"/>
            <a:ext cx="3810000" cy="3048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8" name="Picture 12" descr="http://vsezdorovo.com/wp-content/uploads/2011/10/child-01.jpg"/>
          <p:cNvPicPr>
            <a:picLocks noChangeAspect="1" noChangeArrowheads="1"/>
          </p:cNvPicPr>
          <p:nvPr/>
        </p:nvPicPr>
        <p:blipFill>
          <a:blip r:embed="rId3" cstate="print"/>
          <a:srcRect l="3649" t="5405" r="3300" b="13514"/>
          <a:stretch>
            <a:fillRect/>
          </a:stretch>
        </p:blipFill>
        <p:spPr bwMode="auto">
          <a:xfrm>
            <a:off x="4286248" y="3286124"/>
            <a:ext cx="4372006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Сам исполнит ту часть работы, которую мать и отец не могут сделать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www.valyaeva.ru/wp-content/uploads/2011/03/%D0%BD%D0%B5%D0%B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928934"/>
            <a:ext cx="3214710" cy="32147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686436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 не намерен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вас работу в вашем доме, которую Он поручил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не должны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уступать праздности и быть нерадивыми слугами, если хотите, чтобы ваши дети были избавлены от опасностей, которые окружают их в мире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www.gostisoveti.ru/Mama-YA-Papa/roditeli_i_de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857232"/>
            <a:ext cx="3112136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57166"/>
            <a:ext cx="6329378" cy="576899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совершать назначенное им дело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терпеливо, с любовью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проявлять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должно совершаться в вере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необходимо постоянно молиться, чтобы Бог даровал их детям Свою благодать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никогда не должны, даже утомленные, проявлять нетерпение и раздражительность в своей работе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родители трудятся с терпением и любовью, искренне стремясь помочь своим детям достичь наивысшего образца чистоты и скромности, то они будут иметь успех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s://encrypted-tbn1.google.com/images?q=tbn:ANd9GcSO1Z6RZVdXpFpoFLqVCa8Zmn-QoK12msMYWETUN2aQgW78dx8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1714488"/>
            <a:ext cx="1990725" cy="22955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80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848" y="3000372"/>
            <a:ext cx="842615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33.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Обетования о Божественном руководстве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сладостно сознавать, что у нас есть Божественный Друг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714612" y="1714488"/>
            <a:ext cx="3786214" cy="44116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643050"/>
            <a:ext cx="38576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 сострадательный Искупитель наблюдает за вами с любовью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пониманием. Он готов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услышать ваши молитвы и оказать вам помощь, в которой 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нуждаетесь...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encrypted-tbn1.google.com/images?q=tbn:ANd9GcRizUH5NainHUBsePKXr8-x1JtgvbMiJvv9ZeO7JoYuLY1Wln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000504"/>
            <a:ext cx="2881316" cy="2316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571480"/>
            <a:ext cx="4114800" cy="555468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знает бремя каждого материнского сердца и является лучшим Другом матери во всех чрезвычайных обстоятельствах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вечные руки поддерживают богобоязненную, верную мать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thetigress.narod.ru/photo/ii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071546"/>
            <a:ext cx="3214710" cy="44340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Иисус...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428992" y="1600200"/>
            <a:ext cx="5257808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будучи на земле, имел мать, которая боролась с нищетой, имела многочисленные тревоги, заботы и трудности, и Он сострадает каждой матери-христианке в ее заботах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неприятностях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.obozrevatel.com/8/672568/409530_image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85794"/>
            <a:ext cx="2893239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Спаситель...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...предпринявший длительное путешествие, чтобы облегчить беспокойное сердце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женщины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дочь которой была одержима бесовским духом,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услышит молитвы матери и благословит ее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10" name="Picture 2" descr="http://t2.gstatic.com/images?q=tbn:ANd9GcQ2HxbrOAHDK6jKPZLoeY5nLkOQuFkykBI5x8FjAHFn9jE0jvr7OewSzt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785926"/>
            <a:ext cx="2943025" cy="39290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вернул вдове ее единственного сына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когда его несли хоронить, тронут и сегодня горем матери, потерявшей близких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Тот, Кто...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capitan.sky.od.ua/show_image.php?src=mediamain/uploaded_images/0_1302796749_16_0.jpg&amp;width=400%20widh=6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3499003" cy="42862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620</Words>
  <Application>Microsoft Office PowerPoint</Application>
  <PresentationFormat>Экран (4:3)</PresentationFormat>
  <Paragraphs>97</Paragraphs>
  <Slides>28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Как сладостно сознавать, что у нас есть Божественный Друг</vt:lpstr>
      <vt:lpstr>!</vt:lpstr>
      <vt:lpstr>Слайд 6</vt:lpstr>
      <vt:lpstr>Иисус...</vt:lpstr>
      <vt:lpstr>Спаситель...</vt:lpstr>
      <vt:lpstr>Тот, Кто...</vt:lpstr>
      <vt:lpstr>Тот, Кто...</vt:lpstr>
      <vt:lpstr>Слайд 11</vt:lpstr>
      <vt:lpstr>Кто...</vt:lpstr>
      <vt:lpstr>Кто...</vt:lpstr>
      <vt:lpstr>Он и сегодня...</vt:lpstr>
      <vt:lpstr>Ни одно дело не может сравниться с делом матери-христианки</vt:lpstr>
      <vt:lpstr>Слайд 16</vt:lpstr>
      <vt:lpstr>Можно ли правильно воспитывать детей без Божьей помощи? Почему?</vt:lpstr>
      <vt:lpstr>Слайд 18</vt:lpstr>
      <vt:lpstr>Родители должны понять...</vt:lpstr>
      <vt:lpstr>Родители!</vt:lpstr>
      <vt:lpstr>Слайд 21</vt:lpstr>
      <vt:lpstr>!</vt:lpstr>
      <vt:lpstr>Слайд 23</vt:lpstr>
      <vt:lpstr>Родители!</vt:lpstr>
      <vt:lpstr>Слайд 25</vt:lpstr>
      <vt:lpstr>Слайд 26</vt:lpstr>
      <vt:lpstr>Слайд 27</vt:lpstr>
      <vt:lpstr>Слайд 28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2012-06-15T03:54:55Z</dcterms:created>
  <dcterms:modified xsi:type="dcterms:W3CDTF">2012-06-26T07:30:26Z</dcterms:modified>
</cp:coreProperties>
</file>