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73" r:id="rId6"/>
    <p:sldId id="295" r:id="rId7"/>
    <p:sldId id="294" r:id="rId8"/>
    <p:sldId id="293" r:id="rId9"/>
    <p:sldId id="292" r:id="rId10"/>
    <p:sldId id="291" r:id="rId11"/>
    <p:sldId id="290" r:id="rId12"/>
    <p:sldId id="289" r:id="rId13"/>
    <p:sldId id="288" r:id="rId14"/>
    <p:sldId id="287" r:id="rId15"/>
    <p:sldId id="286" r:id="rId16"/>
    <p:sldId id="296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FBB23-8F5E-47DA-873C-B38F182CF58A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DBBD1-011A-4E15-878A-E4E8CDB71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05493-DCE7-4133-AE98-D958E268C68D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C1B8F-9C28-46C7-8C7F-A7FC3DF5C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привнесет в семью Божественная любовь, исходящая от Христа?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5756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Божественная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любовь, исходящая от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Христа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никогда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разрушает человеческую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объемлет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ее</a:t>
            </a: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этому человеческая любовь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становится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утончённой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истой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озвышенной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благородной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img.prazdnik.com.ua/10.06/wedding-nature.jpg"/>
          <p:cNvPicPr>
            <a:picLocks noChangeAspect="1" noChangeArrowheads="1"/>
          </p:cNvPicPr>
          <p:nvPr/>
        </p:nvPicPr>
        <p:blipFill>
          <a:blip r:embed="rId4" cstate="print"/>
          <a:srcRect t="8481"/>
          <a:stretch>
            <a:fillRect/>
          </a:stretch>
        </p:blipFill>
        <p:spPr bwMode="auto">
          <a:xfrm>
            <a:off x="3643306" y="3429000"/>
            <a:ext cx="4500594" cy="27431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Чего следует избегать, приступая к организации свадебного торжества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показухи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расточительности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потворства желаниям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неумеренного веселья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шума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желания блеснуть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желания затмить всех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легковесных шуток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http://wiki.easyfinance.ru/wp-content/uploads/2012/02/wedd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643182"/>
            <a:ext cx="2286016" cy="32325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Исполняя брачные обязанности по дому, соединяя свои интересы с волей Иисуса Христа, полагаясь на Его силу и заверения, муж и жена могут разделить счастье в этом союзе, который хвалят ангелы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Брак не ослабляет их полезную жизнедеятельность, но, напротив, усиливает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могут сделать брачную жизнь служением, чтобы приобретать души для Христа, и я знаю, что я говорю, потому что на протяжении тридцати шести лет мы были соединены с мужем, и мы шли туда, куда нам повелел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5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00042"/>
            <a:ext cx="962025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Закончить предложения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Жена должна ____________________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Муж должен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уважать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чтить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любить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оберегать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wallcoo.net/photography/SZ_221%20Garden%20Weddings%2001/images/Garden_Wedding_photography_003_Bride%20and%20groom%20with%20flow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286124"/>
            <a:ext cx="3286148" cy="24646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должны сделать мужчины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женщины, вступая в брачную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2583" t="3448" r="3359" b="4615"/>
          <a:stretch>
            <a:fillRect/>
          </a:stretch>
        </p:blipFill>
        <p:spPr bwMode="auto">
          <a:xfrm>
            <a:off x="2857488" y="2928934"/>
            <a:ext cx="4000528" cy="292895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Мужчины и женщины!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Вступая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брачную жизнь,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посвятите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себя заново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071810"/>
            <a:ext cx="2571768" cy="3188992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ontent.foto.mail.ru/mail/pilot-strannik/_blogs/i-894.jpg"/>
          <p:cNvPicPr>
            <a:picLocks noChangeAspect="1" noChangeArrowheads="1"/>
          </p:cNvPicPr>
          <p:nvPr/>
        </p:nvPicPr>
        <p:blipFill>
          <a:blip r:embed="rId2" cstate="print"/>
          <a:srcRect l="1887" r="3774" b="4403"/>
          <a:stretch>
            <a:fillRect/>
          </a:stretch>
        </p:blipFill>
        <p:spPr bwMode="auto">
          <a:xfrm>
            <a:off x="0" y="0"/>
            <a:ext cx="9144000" cy="6949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785786" y="2398093"/>
            <a:ext cx="807249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ОТ БРАЧНОГО АЛТАРЯ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 bmk="f110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15. Торжественные обещания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10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16. Счастливый успешный союз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10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17. Взаимные обязательства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10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18. Супружеские обязанности и преимущества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71736" y="271462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857496"/>
            <a:ext cx="57775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0" i="0" u="none" strike="noStrike" cap="none" normalizeH="0" baseline="0" dirty="0" smtClean="0" bmk="f110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15. </a:t>
            </a:r>
          </a:p>
          <a:p>
            <a:r>
              <a:rPr kumimoji="0" lang="ru-RU" sz="3600" b="1" i="0" u="none" strike="noStrike" cap="none" normalizeH="0" baseline="0" dirty="0" smtClean="0" bmk="f110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Торжественные обещания</a:t>
            </a:r>
            <a:r>
              <a:rPr kumimoji="0" lang="ru-RU" sz="36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Почему Бог создал женщину из ребра мужчины?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928934"/>
            <a:ext cx="3591743" cy="26986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создал женщину из ребра мужчины, чтобы она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была ______________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путницей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помощницей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она была одно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ободряла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оодушевляла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благословляла 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смягчала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улучшала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характер 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совершенным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6" name="Picture 4" descr="http://cs411024.userapi.com/v411024851/c9c/Vxwz96JEA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500306"/>
            <a:ext cx="3220040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брака...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кто вступает в брачные отношения со святой целью,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муж ____________.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16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Муж...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...чтобы обрести чистое расположение сердца женщины...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://cs10070.userapi.com/v10070678/1292/KChb4lLPD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786058"/>
            <a:ext cx="4391025" cy="31146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Тот, Кто дал Адаму в качестве помощницы Еву, сотворил Свое первое чудо на брачном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://t2.gstatic.com/images?q=tbn:ANd9GcS05oa-znKTPquRoZk8qs2DNHrmdMGVI6IvtUAq_3M8vWsFT_g5agyAx2e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071810"/>
            <a:ext cx="3855463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257176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Так Он одобрил брак, признав его установлением, учрежденным 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повелел, чтобы мужчины и женщины были соединены в законном браке для того, чтобы создавать семьи, члены которых, увенчанные честью, могли бы быть признаны членами небесной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2" name="Picture 2" descr="http://cs10094.userapi.com/u18771786/-14/x_e43a23f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571743"/>
            <a:ext cx="4572032" cy="36850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44" name="Picture 4" descr="http://you-pretty.net/wp-content/uploads/svadba-v-visokosnyj-god-2012-2-200x2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928934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355</Words>
  <Application>Microsoft Office PowerPoint</Application>
  <PresentationFormat>Экран (4:3)</PresentationFormat>
  <Paragraphs>83</Paragraphs>
  <Slides>19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 ? </vt:lpstr>
      <vt:lpstr>?</vt:lpstr>
      <vt:lpstr>? Цель брака... </vt:lpstr>
      <vt:lpstr>Муж...</vt:lpstr>
      <vt:lpstr>Слайд 8</vt:lpstr>
      <vt:lpstr>Слайд 9</vt:lpstr>
      <vt:lpstr> Что привнесет в семью Божественная любовь, исходящая от Христа? </vt:lpstr>
      <vt:lpstr>?</vt:lpstr>
      <vt:lpstr>!</vt:lpstr>
      <vt:lpstr> ? Закончить предложения: </vt:lpstr>
      <vt:lpstr>?</vt:lpstr>
      <vt:lpstr>Мужчины и женщины!</vt:lpstr>
      <vt:lpstr>Слайд 16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5</cp:revision>
  <dcterms:created xsi:type="dcterms:W3CDTF">2012-07-05T06:00:08Z</dcterms:created>
  <dcterms:modified xsi:type="dcterms:W3CDTF">2012-07-05T07:55:54Z</dcterms:modified>
</cp:coreProperties>
</file>