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1"/>
  </p:notesMasterIdLst>
  <p:sldIdLst>
    <p:sldId id="288" r:id="rId2"/>
    <p:sldId id="289" r:id="rId3"/>
    <p:sldId id="257" r:id="rId4"/>
    <p:sldId id="259" r:id="rId5"/>
    <p:sldId id="268" r:id="rId6"/>
    <p:sldId id="270" r:id="rId7"/>
    <p:sldId id="277" r:id="rId8"/>
    <p:sldId id="278" r:id="rId9"/>
    <p:sldId id="279" r:id="rId10"/>
    <p:sldId id="280" r:id="rId11"/>
    <p:sldId id="271" r:id="rId12"/>
    <p:sldId id="272" r:id="rId13"/>
    <p:sldId id="273" r:id="rId14"/>
    <p:sldId id="274" r:id="rId15"/>
    <p:sldId id="275" r:id="rId16"/>
    <p:sldId id="276" r:id="rId17"/>
    <p:sldId id="260" r:id="rId18"/>
    <p:sldId id="261" r:id="rId19"/>
    <p:sldId id="262" r:id="rId20"/>
    <p:sldId id="263" r:id="rId21"/>
    <p:sldId id="264" r:id="rId22"/>
    <p:sldId id="287" r:id="rId23"/>
    <p:sldId id="286" r:id="rId24"/>
    <p:sldId id="285" r:id="rId25"/>
    <p:sldId id="284" r:id="rId26"/>
    <p:sldId id="283" r:id="rId27"/>
    <p:sldId id="291" r:id="rId28"/>
    <p:sldId id="292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19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88E0C-F979-4430-B78C-17BEAA1C3B25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47486-FA77-4AF7-9B36-BEF40D149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 рамках семьи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47486-FA77-4AF7-9B36-BEF40D1495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уроки внимания, послушания, уважения, сдержанности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47486-FA77-4AF7-9B36-BEF40D1495E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Домашними служителями, врачами, нянями, учителями.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47486-FA77-4AF7-9B36-BEF40D1495E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Мать должна стоять выше всех в вопросе воспитания детей.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47486-FA77-4AF7-9B36-BEF40D1495E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6364B-CC5B-4617-B076-C9846DF7128D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D7B6A-A66D-4988-B35F-6867B13BE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Какие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предметы следует изучать в первой школе ребенка?</a:t>
            </a:r>
            <a:endParaRPr lang="ru-RU" sz="36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Зачеркнуть ненужное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письма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чтения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послушания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 уважения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музыки и пения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сдержанности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уроки внимания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Picture 2" descr="C:\Users\Genadiy\Downloads\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714488"/>
            <a:ext cx="3950652" cy="2128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Печальный факт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и образование молодежи сегодня остается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пренебрежении...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2530" name="Picture 2" descr="http://www.permucheba.ru/wp-content/uploads/2011/09/sovremennaya-molode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214686"/>
            <a:ext cx="3571900" cy="2143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Ни одно дело, порученное людям, не влечет за собой таких серьезных и далеко идущих последствий, как дело отцов и матерей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popup_img" descr="http://go1.imgsmail.ru/imgpreview?u=http%3A//semyarossii.ru/images/stories/productjion/LetopisRosSemii/18.jpg&amp;mb=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500438"/>
            <a:ext cx="2571768" cy="2428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Причина болезней, страданий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преступлений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Отсутствие надлежащего воспитания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вот главная причина болезней, страданий и преступлений, которые являются проклятьем для человечества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opup_img" descr="http://go3.imgsmail.ru/imgpreview?u=http%3A//ribalych.ru/wp-content/uploads/2011/01/urodskoe%5Fvospitanie%5F003.jpg&amp;mb=105"/>
          <p:cNvPicPr/>
          <p:nvPr/>
        </p:nvPicPr>
        <p:blipFill>
          <a:blip r:embed="rId3" cstate="print"/>
          <a:srcRect l="5217" t="6928" r="3478" b="6466"/>
          <a:stretch>
            <a:fillRect/>
          </a:stretch>
        </p:blipFill>
        <p:spPr bwMode="auto">
          <a:xfrm>
            <a:off x="3357554" y="4071942"/>
            <a:ext cx="2500330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семейная жизнь была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истинна,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если бы дети, выходящие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из-под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опеки родителей, были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приготовлены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жизненным обязанностям и опасностям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какая перемена произошла бы в мире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 descr="http://bfamily.ru/images/stories/2ndgen/sophia_and_petya_.jpg"/>
          <p:cNvPicPr/>
          <p:nvPr/>
        </p:nvPicPr>
        <p:blipFill>
          <a:blip r:embed="rId3" cstate="print"/>
          <a:srcRect l="4243" t="4082" r="5583" b="4082"/>
          <a:stretch>
            <a:fillRect/>
          </a:stretch>
        </p:blipFill>
        <p:spPr bwMode="auto">
          <a:xfrm>
            <a:off x="3786182" y="4214818"/>
            <a:ext cx="1619250" cy="1714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Первое дело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слишком многие родители пренебрегают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порученным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 Богом делом - не уделяют внимания воспитанию и обучению своих детей, начиная с самого первого основания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знать и любить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" name="Picture 2" descr="C:\Users\Genadiy\Downloads\34609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14818"/>
            <a:ext cx="2792669" cy="2094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может отвлечь родителей от дела воспитания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неотложные дела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мирские обычаи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мода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...тем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самым, сделали бы невозможным правильно воспитывать их, когда они станут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старше...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 descr="http://go4.imgsmail.ru/imgpreview?u=http%3A//psy.5igorsk.ru/images/stories/Articles/Tolko%5Fne%5Flebed.jpg&amp;mb=12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00240"/>
            <a:ext cx="2809888" cy="18573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главная причина небывалого разгула зла в мире...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...состоит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том, что родители думают о других вещах больше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чем о том, что является самым важным, - как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терпеливо и доброжелательно научить своих детей путям Господним.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rg_hi" descr="https://encrypted-tbn0.google.com/images?q=tbn:ANd9GcT5zWag8XVbiUgALbmW0ESiwTDyOLoYKxzpwGS3l2mXLHvxLwWTj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00504"/>
            <a:ext cx="2276475" cy="20097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Награда родителей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увидите, что дети на вашей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стороне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готовы поддержать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дети готовы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сотрудничать с вами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обнаружите,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ваше дело совершается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rg_hi" descr="https://encrypted-tbn1.google.com/images?q=tbn:ANd9GcSqJ6SM2Mich0Ym9AQK-qy27mxxPcnU3WJeLCwcQPMLeC8cs8E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143380"/>
            <a:ext cx="2609850" cy="1752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стать учителями...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сами должны учиться, постоянно собирая свет, исходящий от вестников Божьих, и с помощью наставлений и примеров открывать этот драгоценный свет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1266" name="Picture 2" descr="https://encrypted-tbn0.google.com/images?q=tbn:ANd9GcREwJR6mmQA_i7RF8d2pirg_sqfoDWvHwFaonPidcD3Rs9JUI4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572008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7224" y="1714488"/>
            <a:ext cx="77867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ПРЕУСПЕВАЮЩАЯ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27. Священный круг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28. Первая школа ребенка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29. Дело, которое нельзя передоверить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30. Семейные отношения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31. Безопасность достигается любовью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32. Работайте на ниве сердец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Глава 33. Обетования о божественном руководстве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еще, на основании света, данного Богом, должны быть родители?</a:t>
            </a:r>
            <a:endParaRPr lang="ru-RU" sz="36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зачеркнуть ненужное: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домашними служителями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врачами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нянями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учителями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поварами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садовниками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прачками и уборщицами...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://ptel.cz/wp-content/uploads/2012/05/d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071678"/>
            <a:ext cx="2872749" cy="1965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отдан приоритет в вопросе воспитания детей?</a:t>
            </a:r>
            <a:endParaRPr lang="ru-RU" sz="40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214554"/>
            <a:ext cx="2666832" cy="24534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должна стоять выше всех в вопросе воспитания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/>
          </a:p>
        </p:txBody>
      </p:sp>
      <p:pic>
        <p:nvPicPr>
          <p:cNvPr id="6146" name="Picture 2" descr="https://encrypted-tbn1.google.com/images?q=tbn:ANd9GcScP4qiZNs8gwvq0SxpUbGOqcBvBQ3O3GseZ0jnKqiAqL5F2xZ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857496"/>
            <a:ext cx="3574491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того...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Старшие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сестры (и братья)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оказывать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сильное влияние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младших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членов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глядя на пример старших, будут более склонны руководствоваться принципом подражания, чем часто повторяемыми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наставлениями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дочь всегда должна осознавать, что ее христианский долг - помогать матери нести ее многочисленные тяжелые бремена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122" name="Picture 2" descr="http://cardiopapa.ru/wp-content/uploads/2012/02/cf4959a2_big-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642918"/>
            <a:ext cx="2143120" cy="2143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уметь делать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помощью наставлений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примеров...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своих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бояться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разумными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общительными,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любящими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них трудолюбие, расположение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оказывая им поддержку в семье, родители смогут предоставить им безопасное и желанное убежище от многих мирских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искушений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098" name="Picture 2" descr="https://encrypted-tbn0.google.com/images?q=tbn:ANd9GcRGpfhLE-f6vyx9s4izxhP_S0Ti3KdGs88ZSjH5vnyzD_GRSWlf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571480"/>
            <a:ext cx="1914525" cy="2390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семейной школе наши мальчики и девочки должны готовиться к посещению церковной школы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146" name="Picture 2" descr="http://dic.academic.ru/pictures/wiki/files/50/240px-ZAU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214686"/>
            <a:ext cx="3500446" cy="26253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Сатана приводит в боевой порядок свои воинства; готовы ли мы к страшному конфликту, который надвигается на нас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мы своих детей к великому кризису?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мы себя и свои семьи к тому, чтобы понять, какие позиции занимают наши враги и каковы их методы ведения войны?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Вырабатывают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в себе наши дети решимость, чтобы быть твердыми и непреклонными в каждом вопросе принципа и долга?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67303" y="2997200"/>
            <a:ext cx="69072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28.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школа ребенка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Система образования, установленная в Эдеме, сосредотачивалась в ___________.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Божьей мудрости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руках Адама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рамках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8" name="Picture 4" descr="http://biblephoto.ucoz.ru/_ph/23/2/1287486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286124"/>
            <a:ext cx="3571900" cy="2678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Первоначальный Божий план воспитания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/>
          </a:p>
        </p:txBody>
      </p:sp>
      <p:pic>
        <p:nvPicPr>
          <p:cNvPr id="7" name="Picture 2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1928802"/>
            <a:ext cx="4429156" cy="33218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- великий Учитель людей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постановил, чтобы мужчины и женщины были Его представителями.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Семья должна стать школой и родители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учителями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школах, учрежденных таким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образом,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предусмотрел самые благоприятные условия для развития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popup_img" descr="http://go2.imgsmail.ru/imgpreview?u=http%3A//psy.5igorsk.ru/images/stories/Articles/roditelskaya-azbuka-ili-snachala-o-glavnom.jpg&amp;mb=12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500570"/>
            <a:ext cx="2571768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Те, кто отступил от Бога: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себя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поселившись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них, упивались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великолепием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пивались роскошью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упивались пороком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делает и теперь города гордостью и проклятием современного мира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 descr="C:\Users\Marina Ott\Pictures\Рисунок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928802"/>
            <a:ext cx="2057411" cy="2428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...люди, которые твердо придерживались Божьих принципов жизни: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обитали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среди полей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холмов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возделывали землю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пасли стада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свободной, независимой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благоприятные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 для труда,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исследования высшей мудрости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размышления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учились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Бога и учили своих детей Его делам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путям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воспитания Бог хотел установить в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Израиле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il_fi" descr="http://t1.gstatic.com/images?q=tbn:ANd9GcS0H3xIEOourW6OJf3u2iA9IRj-wh_1tUQurnE0N47moqpYEJGI_1jasvrB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643050"/>
            <a:ext cx="2190762" cy="1714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71736" y="1600200"/>
            <a:ext cx="6115064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повседневной жизни семья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школой,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церковью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были наставниками и в мирской, и в религиозной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  <a:cs typeface="+mn-cs"/>
              </a:rPr>
              <a:t>28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2" name="Picture 2" descr="http://www.idrp.ru/buy/content/products/5788/img/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4554"/>
            <a:ext cx="2857500" cy="33242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575</Words>
  <Application>Microsoft Office PowerPoint</Application>
  <PresentationFormat>Экран (4:3)</PresentationFormat>
  <Paragraphs>116</Paragraphs>
  <Slides>29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? Закончить предложение</vt:lpstr>
      <vt:lpstr>Первоначальный Божий план воспитания</vt:lpstr>
      <vt:lpstr>Христос - великий Учитель людей</vt:lpstr>
      <vt:lpstr>Те, кто отступил от Бога:</vt:lpstr>
      <vt:lpstr>...люди, которые твердо придерживались Божьих принципов жизни:</vt:lpstr>
      <vt:lpstr>!</vt:lpstr>
      <vt:lpstr>? Какие предметы следует изучать в первой школе ребенка?</vt:lpstr>
      <vt:lpstr>Печальный факт</vt:lpstr>
      <vt:lpstr>!</vt:lpstr>
      <vt:lpstr>Причина болезней, страданий  и преступлений</vt:lpstr>
      <vt:lpstr>!</vt:lpstr>
      <vt:lpstr>Первое дело</vt:lpstr>
      <vt:lpstr>Что может отвлечь родителей от дела воспитания</vt:lpstr>
      <vt:lpstr>главная причина небывалого разгула зла в мире...</vt:lpstr>
      <vt:lpstr>Награда родителей</vt:lpstr>
      <vt:lpstr>Чтобы стать учителями...</vt:lpstr>
      <vt:lpstr>? Кем еще, на основании света, данного Богом, должны быть родители?</vt:lpstr>
      <vt:lpstr>? Кому отдан приоритет в вопросе воспитания детей?</vt:lpstr>
      <vt:lpstr>!</vt:lpstr>
      <vt:lpstr>Кроме того...</vt:lpstr>
      <vt:lpstr>Родители должны</vt:lpstr>
      <vt:lpstr>!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37</cp:revision>
  <dcterms:created xsi:type="dcterms:W3CDTF">2012-06-05T03:13:42Z</dcterms:created>
  <dcterms:modified xsi:type="dcterms:W3CDTF">2012-06-25T17:09:57Z</dcterms:modified>
</cp:coreProperties>
</file>