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80" r:id="rId14"/>
    <p:sldId id="305" r:id="rId15"/>
    <p:sldId id="306" r:id="rId16"/>
    <p:sldId id="308" r:id="rId17"/>
    <p:sldId id="30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26743F-0E06-4784-8F1D-3D320895656E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CFDC7-A1BF-44FA-AC75-27D5E80DD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от</a:t>
            </a: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нравов и морального общества  молодых людей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C630F-8D7C-4DB4-A9BD-CA79C643A26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упражнять дивно устроенные органы своего тела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CFDC7-A1BF-44FA-AC75-27D5E80DD92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90C6-0DB1-465E-8D92-6A1D12EC58C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9DE4-8840-40E5-A87E-A33B22009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90C6-0DB1-465E-8D92-6A1D12EC58C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9DE4-8840-40E5-A87E-A33B22009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90C6-0DB1-465E-8D92-6A1D12EC58C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9DE4-8840-40E5-A87E-A33B22009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90C6-0DB1-465E-8D92-6A1D12EC58C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9DE4-8840-40E5-A87E-A33B22009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90C6-0DB1-465E-8D92-6A1D12EC58C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9DE4-8840-40E5-A87E-A33B22009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90C6-0DB1-465E-8D92-6A1D12EC58C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9DE4-8840-40E5-A87E-A33B22009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90C6-0DB1-465E-8D92-6A1D12EC58C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9DE4-8840-40E5-A87E-A33B22009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90C6-0DB1-465E-8D92-6A1D12EC58C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9DE4-8840-40E5-A87E-A33B22009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90C6-0DB1-465E-8D92-6A1D12EC58C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9DE4-8840-40E5-A87E-A33B22009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90C6-0DB1-465E-8D92-6A1D12EC58C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9DE4-8840-40E5-A87E-A33B22009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90C6-0DB1-465E-8D92-6A1D12EC58C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9DE4-8840-40E5-A87E-A33B22009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690C6-0DB1-465E-8D92-6A1D12EC58C1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D9DE4-8840-40E5-A87E-A33B22009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86370" cy="1143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любит все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прекрасное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</a:t>
            </a: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насадил для наших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прародителей прекрасный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сад в Эдеме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Божий замысел состоял в том, чтобы человек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находил свое счастье в занятиях с тем, что сотворили Его руки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 чтобы его потребность в пище восполнялась плодами с деревьев сада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 descr="https://encrypted-tbn0.google.com/images?q=tbn:ANd9GcQ3LYeX4ZX_FYe9wx0Q1Dtt-hz-Xd4vplufXa6KCmzDQpVW-NF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9" y="571480"/>
            <a:ext cx="2510993" cy="1957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2254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грехопадения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Бог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сказал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Адаму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поте лица твоего  будешь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трудиться...»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чего Адаму нужно было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трудиться в Эдеме?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Он должен был трудиться, чтобы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_________.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упражнять дивно устроенные органы своего тела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ухаживать за прекрасным садом, так как это было повеление Творца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</a:t>
            </a: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3490" name="Picture 2" descr="http://chudo.biz/wp-content/pic1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500042"/>
            <a:ext cx="2171715" cy="27146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7218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Отцы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матери,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делают Бога первым в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своих семьях и учат своих детей, что начало мудрости - страх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Господень,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прославляют Бога перед ангелами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людьми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8" name="Picture 4" descr="http://god-love.ru/wp-content/uploads/2011/12/%D0%B5%D0%B2%D1%81%D0%B5%D0%B2%D0%B8%D1%86%D0%BA%D0%B8%D0%B9-02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500042"/>
            <a:ext cx="3139002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1472" y="500042"/>
            <a:ext cx="8229600" cy="571504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514350" indent="-51435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Христос близок этим семьям</a:t>
            </a:r>
          </a:p>
          <a:p>
            <a:pPr marL="514350" indent="-51435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дом носит Его имя </a:t>
            </a:r>
          </a:p>
          <a:p>
            <a:pPr marL="514350" indent="-51435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нем Он почитается 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прославляется</a:t>
            </a:r>
          </a:p>
          <a:p>
            <a:pPr marL="514350" indent="-51435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Ангелы радуются в доме, где верховным правителем является Бог и где детей учат уважать религию, Библию и своего Творца </a:t>
            </a:r>
          </a:p>
          <a:p>
            <a:pPr marL="514350" indent="-51435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такие семьи могут претендовать на обетование: "Тех, кто чтит Меня, и Я почту"</a:t>
            </a:r>
          </a:p>
          <a:p>
            <a:pPr marL="514350" indent="-51435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такого дома отец идет исполнять свои ежедневные обязанности с духом, смягченным и покоренным общением с Богом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214290"/>
            <a:ext cx="1857356" cy="2054833"/>
          </a:xfrm>
          <a:prstGeom prst="rect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Лишь присутствие Христа может сделать людей счастливыми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воды жизни Христос может обратить в небесное вино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 дом становится, как блаженный Едем, семья - как прекрасный символ небесной семьи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stihi.ru/photos/christ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786190"/>
            <a:ext cx="1947857" cy="25383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724239"/>
            <a:ext cx="807249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ПРЕКРАСНАЯ СЕМЬЯ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Глава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Атмосфера в семье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2. Основные принципы для создания истинного домашнего уюта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3. Образцовая семья в Эдеме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19358" y="3071810"/>
            <a:ext cx="635943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Глава 3.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Образцовая семья в Эдеме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728502" y="6211669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500034" y="1142984"/>
            <a:ext cx="375761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Эдемский дом, в котором жили наши прародители, был приготовлен для них Самим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раю было предусмотрено все, что только мог пожелать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эдем.jpg"/>
          <p:cNvPicPr>
            <a:picLocks noChangeAspect="1"/>
          </p:cNvPicPr>
          <p:nvPr/>
        </p:nvPicPr>
        <p:blipFill>
          <a:blip r:embed="rId3" cstate="print"/>
          <a:srcRect l="11467" t="15031" r="12087" b="14822"/>
          <a:stretch>
            <a:fillRect/>
          </a:stretch>
        </p:blipFill>
        <p:spPr>
          <a:xfrm>
            <a:off x="4500562" y="2071678"/>
            <a:ext cx="4286280" cy="300039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728502" y="6211669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Его намерения не входило, чтобы человек жил в одиночестве. Он сказал: "Не хорошо быть человеку одному; сотворим ему помощника, соответственного ему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3970" name="Picture 2" descr="http://animated-images.su/_ph/38/2/1481769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286124"/>
            <a:ext cx="2714644" cy="20984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728502" y="6211669"/>
            <a:ext cx="4154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Ева была сотворена из ребра,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взятого у Адама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5757874" cy="4268799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indent="457200"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значение это имело?</a:t>
            </a:r>
          </a:p>
          <a:p>
            <a:pPr indent="457200"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Она (жена)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могла господствовать над ним как глава семьи и не была подчинена ему,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стоящая ниже, но находилась рядом с ним как равная, чтобы он любил и защищал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animated-images.su/_ph/38/2/1481769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786058"/>
            <a:ext cx="2714644" cy="20984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43626" cy="1143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Бог благословил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первый брак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Автором этого установления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является Творец Вселенной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Брак почетен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он является одним из первых даров, преподнесенных Богом человеку, и одним из двух установлении, которые после грехопадения Адам вынес с собой за врата рая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люди принимают Божественные принципы о браке 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повинуются им, то брак становится для них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благословением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помогает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беречь нравственную чистоту и счастье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человеческого рода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удовлетворяет общественные запросы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возвышает человека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всех отношениях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_12bc2_70fafc11_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15140" y="357166"/>
            <a:ext cx="1674994" cy="170245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Христос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сотворил Свое первое чудо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свадебном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пире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 descr="http://t2.gstatic.com/images?q=tbn:ANd9GcS05oa-znKTPquRoZk8qs2DNHrmdMGVI6IvtUAq_3M8vWsFT_g5agyAx2e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000372"/>
            <a:ext cx="3786214" cy="287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5309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 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14932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Христос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...одобрил брак, признав его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установлением, которое Он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 утвердил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...почтил брачные отношения,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сделав их символом союза между Собой и Своими искупленными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Сам - Жених; невеста - Церковь, о которой, как о Своей избраннице, Он говорит: "Вся ты прекрасна, возлюбленная моя, и пятна нет на тебе»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AutoShape 2" descr="data:image/jpeg;base64,/9j/4AAQSkZJRgABAQAAAQABAAD/2wBDAAkGBwgHBgkIBwgKCgkLDRYPDQwMDRsUFRAWIB0iIiAdHx8kKDQsJCYxJx8fLT0tMTU3Ojo6Iys/RD84QzQ5Ojf/2wBDAQoKCg0MDRoPDxo3JR8lNzc3Nzc3Nzc3Nzc3Nzc3Nzc3Nzc3Nzc3Nzc3Nzc3Nzc3Nzc3Nzc3Nzc3Nzc3Nzc3Nzf/wAARCABnAGoDASIAAhEBAxEB/8QAGwAAAgMBAQEAAAAAAAAAAAAABAUAAwYCBwH/xAA3EAACAQMCAwYDBgYDAQAAAAABAgMABBEFIRIxQQYTIlFhcYGR8BQjMkKhsQcVM1LB0WKi4fH/xAAYAQADAQEAAAAAAAAAAAAAAAABAgMABP/EAB8RAAICAgMBAQEAAAAAAAAAAAABAhEhMQMSQVEEIv/aAAwDAQACEQMRAD8AyvfcMgYHkc0VqEivaFkPLDj260ruFkWRk4SCpI3pjplrJcW5RgTwnhI9D/7SSdFopvBfZ3H2rRUyd4JSh9mH+6+6/wDfaBp9x1RjGxr52dsZO+vrBh4njJXb8ynIpjd6ZNJ2Zv4+EkxOsqbdDzpLVjdXWQjsHKJNLmQ/kl/es32kHd6o4+udO/4dRyYvomHRW3+VLe2dtImrfhwCD+9LdMKj4HdgWH8wnPlCT+opDct31/gfmkx+taHsFbSie9cjlBzpRY6bcyazbq0Zx3oJqSl/RZwwzU624ighQbBVJ+VYa1P2i9UH8z5Na3tc8kUM7EfhQKPc1jdMk7tLidh+BMD3NXjogzW6DKsFlqmqvyA7uM+tZ20BubtQTnJ4mNN9akGn9mNOsM4kn++kHWlmnDurKS5OOJ/AlHWQqm6GVjGL3U8n+lHzPkBRUnaF1kYRjwAkLt0quKM2WjhVOJ7o4BxyXqaXfaYE8HDnh2z50sV2yPLGBjrdqkjwX8S/d3K5O3JxzFGdn40W4CsBwuCpP7Voo+zUsv2qwk8FvKe+tnPMHqAKI0rTNNtCo7ozMvN3ORn9qnOXgYNUKRAtnrttc8IAcji/Y0/itAWurVl2kidffHKtE1jpN7bIZbWLHPKjBHxFc3Wmd1PFdWpLREjiU7kDGM+vSsosV8iZgex8axapLHgAtHg/Cjte0a1n1CKW7BK74QHGfeuNNi+y9qHBGAJGWje1crfcGLIJbGRSN3Ea6mOOzsdlbQzC1ghjAXcqoz8T1ptbC2nILwxORuCUG1Y/QrkR2l4c7hRkZ2plomoBpJMclHxrQlVIScLtjrVOz2j6lCY72yR1bnwkqfmCKQN/DPs60Hcwfaoldw54Zc5x08QO1aQ3m8abFiMmjoyN25cIroTTZB9oo8s/iH2Bvridb7SWNzHGgQ2xwHUDbK9CPTn71lo9NLX1tpwBCwAd5nbB6175E65JPIb0u1LQ9Pvw8ssCid14TIuVYj1IoSk6wNBpPJ4lrN797JJGTwD7qEeg5mkXGvrXp3aPsXZTyD7N3lvwLwqqniU+u9Y9+yOpBiAEIB2PFz/Sjx8vHVBnDkbtZPW0uDeaaJIRi4t9xt1HMUnv0P2lJ0B7qYcY9D1FG2cwt5EulOEmwknkr/8Atc6rbsO8iXPDJmSE8sHqoqTVoMXTCtJuVaJoiRxD15A7fvimmnXfHFwM2SjY3GMe/wAaxWl3DQXUalsITwnfz+gafwytFqDZBHeLnHr5fMGhGVDSjZ91vReLUEv7RcvxK8kY6+o/1STtKp+zIzZz3mAfhWtmm4O6fG24oTtHpZv7FmgA70kMRnZvrNFxWaBGTtWY3T3KabeZzgBRjFE6JIxWXhG7MFB51UkDQaZeKQVbjUFSOR9qI0eMxWsfIhpiWx1x/wDKnDZSemHHUC+td0HyikAg8sDnin0epAWSO7ANMcgelYXTneW5u3VhxMSqt1BY4/3TS4u+91OO2hJCRKq5B+dPdC0nSNpHJ90qnm259q5nueFC24zstLYbwBeLixxnhXbbAq1p1lPhJwNhR7C9Dtu7nRlbDb8jQJ09Mnxmu5XZclcfCuRNORkR1NpPZRNoS2kwtp2ilBMEo4Zc/lPQjyxTRRJPC9pIc3MJ4lb+7yPsRtVmraeGxOo2H4lH70Fb3ivHGyj7yHbGMcSe3pTRdYYjzlCy6hWOUONlcZx0B6j160yluu8tLa5QheA4Y5+f161XqcImyyeIy5kQD+4fiGfUYNB2Ev3TwSZORxKAPr0pXhjLKNBPJm0LcR8DA5PUcqPW4Y2cLb7gbGkcUnHaAOx8cRU775Hr8BVkd1nR4u7YqVkxuKZSA4+B+paaNQsJDHhJiQc45486zd3FLp+nrGyFZeB8qfM7VorO4Y2Z4Rv3m589qt1mwi1C3WNzwyBfC45ihvKNrDMLpbCFO8J2h4pTsBlsYH+ar053eVnBy8x4R8efP3+upmo2M1nCYZAUkdtuHkQOvzJoJc28MkjkAkFFPI56n96Dl4Ml6HvqKiUiMnCjhUgb4HMjy5/W1GWWoFsfhGRzJ/z1rLA4xupxkcvPl9fRaaWHnmVclcb8Q5AZpqNZsLWRpwpY4UeYxn260Vxj6NK0uFjxbwDxcj1o4W8mB4hWsVovhnDxCN2BIHhJ/UGk2o25hfvYORPx9jREcqSRB4mzGfmPQ19aRWBWU5Vtj5j196jGV4Y9VoW2pJJiLY3DRDP4WHIf4oa7AjnLxjEbDiAxgAHmD7b11f2skUpYMzqMYReR9c/XKqbljPEJARv4gR+U/mH7H50+zJUdQXK8DcTEiOQHIHQ7Ee3Kro5T9gniUhQko35Y96VRuQSDwgsvDgZBPl/irUnkmDqowTjIxtRQGhrFM7W6IkzKVkySF2NMhdM1yQuWAOMk8thSKLZEVznhPIbCihdhDxMcUt0Gh9c2aX8Hdy4OOW/I+dZHWtPntMRuCE3CSDkx9fKmP88kj/ooPd/9VRPrs86NHOkEkbbFWUjP61nJGSaM93TGTh4QSTz2GQOtNbdhZW6pGPG3XrQodFYsFYAcgTnFH2Ea9530u56A0ylgzQ10yAwp3sv9Rtx6Udxv/Y/6UqlvCp4QMtkYHl718++O5mGeuxodhKb2VKZtPk8RzG43IOVYedGLIrqGVsqa5ucorRyfeR9cjDL7j/IpckwgfhDcUJ5f8anRRMaM4dO7bkOX+qXToYmPd5IbfGwAIogOD7VHYEdPemRhYbbxHiPh/KOuPr/zFXKAowAAMV9mkVduZ8hQrSf3H4Cg5GLmlxsuPeqHkHPJJ8zVDyFs9AegoS6uY4VzK4A8qCTZgmW4AHhDOf8AjQsN3HPK8fjSRRkqwxt+uaXT6mkhKo8mRyxKVH/U/wCKs05zOneOWaRGwGbAbB6HH1yp+lIW/g4U+HPpRiXDKoC8/Os5qGuWWnKRK/G/RE3JpQ/bfG0Fp8Xb/VNHinLSM5JbZ6BDJHHh5cseiLzJoj+blds2i42wSdq8pv8AtFf3yhTJ3Kf2xnBPvS3Gdy1Vj+b6yUuZXg9pm1JJV4ZkzjqOYpTcuOak79fOpUrlidFUWWd04Uow4uHkasllkfmcDyFSpWewAzSMDgCq2clgOealSikYFmmbJSEAsebHpSDVL7TLCfu7+V5Lk7iJUJJ+J2/WpUro44pshySaEV52oAytjYxRgcml8bfIYA+Zpe+sajPCyNcuiE+IIAufkBUqV1qEV4c6lJvYIsYZt2JJOT61eoCjYb1KlENZLVJ61ZmpUooDP//Z"/>
          <p:cNvSpPr>
            <a:spLocks noChangeAspect="1" noChangeArrowheads="1"/>
          </p:cNvSpPr>
          <p:nvPr/>
        </p:nvSpPr>
        <p:spPr bwMode="auto">
          <a:xfrm>
            <a:off x="155575" y="-1004888"/>
            <a:ext cx="2171700" cy="2105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BDAAkGBwgHBgkIBwgKCgkLDRYPDQwMDRsUFRAWIB0iIiAdHx8kKDQsJCYxJx8fLT0tMTU3Ojo6Iys/RD84QzQ5Ojf/2wBDAQoKCg0MDRoPDxo3JR8lNzc3Nzc3Nzc3Nzc3Nzc3Nzc3Nzc3Nzc3Nzc3Nzc3Nzc3Nzc3Nzc3Nzc3Nzc3Nzc3Nzf/wAARCABnAGoDASIAAhEBAxEB/8QAGwAAAgMBAQEAAAAAAAAAAAAABAUAAwYCBwH/xAA3EAACAQMCAwYDBgYDAQAAAAABAgMABBEFIRIxQQYTIlFhcYGR8BQjMkKhsQcVM1LB0WKi4fH/xAAYAQADAQEAAAAAAAAAAAAAAAABAgMABP/EAB8RAAICAgMBAQEAAAAAAAAAAAABAhEhMQMSQVEEIv/aAAwDAQACEQMRAD8AyvfcMgYHkc0VqEivaFkPLDj260ruFkWRk4SCpI3pjplrJcW5RgTwnhI9D/7SSdFopvBfZ3H2rRUyd4JSh9mH+6+6/wDfaBp9x1RjGxr52dsZO+vrBh4njJXb8ynIpjd6ZNJ2Zv4+EkxOsqbdDzpLVjdXWQjsHKJNLmQ/kl/es32kHd6o4+udO/4dRyYvomHRW3+VLe2dtImrfhwCD+9LdMKj4HdgWH8wnPlCT+opDct31/gfmkx+taHsFbSie9cjlBzpRY6bcyazbq0Zx3oJqSl/RZwwzU624ighQbBVJ+VYa1P2i9UH8z5Na3tc8kUM7EfhQKPc1jdMk7tLidh+BMD3NXjogzW6DKsFlqmqvyA7uM+tZ20BubtQTnJ4mNN9akGn9mNOsM4kn++kHWlmnDurKS5OOJ/AlHWQqm6GVjGL3U8n+lHzPkBRUnaF1kYRjwAkLt0quKM2WjhVOJ7o4BxyXqaXfaYE8HDnh2z50sV2yPLGBjrdqkjwX8S/d3K5O3JxzFGdn40W4CsBwuCpP7Voo+zUsv2qwk8FvKe+tnPMHqAKI0rTNNtCo7ozMvN3ORn9qnOXgYNUKRAtnrttc8IAcji/Y0/itAWurVl2kidffHKtE1jpN7bIZbWLHPKjBHxFc3Wmd1PFdWpLREjiU7kDGM+vSsosV8iZgex8axapLHgAtHg/Cjte0a1n1CKW7BK74QHGfeuNNi+y9qHBGAJGWje1crfcGLIJbGRSN3Ea6mOOzsdlbQzC1ghjAXcqoz8T1ptbC2nILwxORuCUG1Y/QrkR2l4c7hRkZ2plomoBpJMclHxrQlVIScLtjrVOz2j6lCY72yR1bnwkqfmCKQN/DPs60Hcwfaoldw54Zc5x08QO1aQ3m8abFiMmjoyN25cIroTTZB9oo8s/iH2Bvridb7SWNzHGgQ2xwHUDbK9CPTn71lo9NLX1tpwBCwAd5nbB6175E65JPIb0u1LQ9Pvw8ssCid14TIuVYj1IoSk6wNBpPJ4lrN797JJGTwD7qEeg5mkXGvrXp3aPsXZTyD7N3lvwLwqqniU+u9Y9+yOpBiAEIB2PFz/Sjx8vHVBnDkbtZPW0uDeaaJIRi4t9xt1HMUnv0P2lJ0B7qYcY9D1FG2cwt5EulOEmwknkr/8Atc6rbsO8iXPDJmSE8sHqoqTVoMXTCtJuVaJoiRxD15A7fvimmnXfHFwM2SjY3GMe/wAaxWl3DQXUalsITwnfz+gafwytFqDZBHeLnHr5fMGhGVDSjZ91vReLUEv7RcvxK8kY6+o/1STtKp+zIzZz3mAfhWtmm4O6fG24oTtHpZv7FmgA70kMRnZvrNFxWaBGTtWY3T3KabeZzgBRjFE6JIxWXhG7MFB51UkDQaZeKQVbjUFSOR9qI0eMxWsfIhpiWx1x/wDKnDZSemHHUC+td0HyikAg8sDnin0epAWSO7ANMcgelYXTneW5u3VhxMSqt1BY4/3TS4u+91OO2hJCRKq5B+dPdC0nSNpHJ90qnm259q5nueFC24zstLYbwBeLixxnhXbbAq1p1lPhJwNhR7C9Dtu7nRlbDb8jQJ09Mnxmu5XZclcfCuRNORkR1NpPZRNoS2kwtp2ilBMEo4Zc/lPQjyxTRRJPC9pIc3MJ4lb+7yPsRtVmraeGxOo2H4lH70Fb3ivHGyj7yHbGMcSe3pTRdYYjzlCy6hWOUONlcZx0B6j160yluu8tLa5QheA4Y5+f161XqcImyyeIy5kQD+4fiGfUYNB2Ev3TwSZORxKAPr0pXhjLKNBPJm0LcR8DA5PUcqPW4Y2cLb7gbGkcUnHaAOx8cRU775Hr8BVkd1nR4u7YqVkxuKZSA4+B+paaNQsJDHhJiQc45486zd3FLp+nrGyFZeB8qfM7VorO4Y2Z4Rv3m589qt1mwi1C3WNzwyBfC45ihvKNrDMLpbCFO8J2h4pTsBlsYH+ar053eVnBy8x4R8efP3+upmo2M1nCYZAUkdtuHkQOvzJoJc28MkjkAkFFPI56n96Dl4Ml6HvqKiUiMnCjhUgb4HMjy5/W1GWWoFsfhGRzJ/z1rLA4xupxkcvPl9fRaaWHnmVclcb8Q5AZpqNZsLWRpwpY4UeYxn260Vxj6NK0uFjxbwDxcj1o4W8mB4hWsVovhnDxCN2BIHhJ/UGk2o25hfvYORPx9jREcqSRB4mzGfmPQ19aRWBWU5Vtj5j196jGV4Y9VoW2pJJiLY3DRDP4WHIf4oa7AjnLxjEbDiAxgAHmD7b11f2skUpYMzqMYReR9c/XKqbljPEJARv4gR+U/mH7H50+zJUdQXK8DcTEiOQHIHQ7Ee3Kro5T9gniUhQko35Y96VRuQSDwgsvDgZBPl/irUnkmDqowTjIxtRQGhrFM7W6IkzKVkySF2NMhdM1yQuWAOMk8thSKLZEVznhPIbCihdhDxMcUt0Gh9c2aX8Hdy4OOW/I+dZHWtPntMRuCE3CSDkx9fKmP88kj/ooPd/9VRPrs86NHOkEkbbFWUjP61nJGSaM93TGTh4QSTz2GQOtNbdhZW6pGPG3XrQodFYsFYAcgTnFH2Ea9530u56A0ylgzQ10yAwp3sv9Rtx6Udxv/Y/6UqlvCp4QMtkYHl718++O5mGeuxodhKb2VKZtPk8RzG43IOVYedGLIrqGVsqa5ucorRyfeR9cjDL7j/IpckwgfhDcUJ5f8anRRMaM4dO7bkOX+qXToYmPd5IbfGwAIogOD7VHYEdPemRhYbbxHiPh/KOuPr/zFXKAowAAMV9mkVduZ8hQrSf3H4Cg5GLmlxsuPeqHkHPJJ8zVDyFs9AegoS6uY4VzK4A8qCTZgmW4AHhDOf8AjQsN3HPK8fjSRRkqwxt+uaXT6mkhKo8mRyxKVH/U/wCKs05zOneOWaRGwGbAbB6HH1yp+lIW/g4U+HPpRiXDKoC8/Os5qGuWWnKRK/G/RE3JpQ/bfG0Fp8Xb/VNHinLSM5JbZ6BDJHHh5cseiLzJoj+blds2i42wSdq8pv8AtFf3yhTJ3Kf2xnBPvS3Gdy1Vj+b6yUuZXg9pm1JJV4ZkzjqOYpTcuOak79fOpUrlidFUWWd04Uow4uHkasllkfmcDyFSpWewAzSMDgCq2clgOealSikYFmmbJSEAsebHpSDVL7TLCfu7+V5Lk7iJUJJ+J2/WpUro44pshySaEV52oAytjYxRgcml8bfIYA+Zpe+sajPCyNcuiE+IIAufkBUqV1qEV4c6lJvYIsYZt2JJOT61eoCjYb1KlENZLVJ61ZmpUooDP//Z"/>
          <p:cNvSpPr>
            <a:spLocks noChangeAspect="1" noChangeArrowheads="1"/>
          </p:cNvSpPr>
          <p:nvPr/>
        </p:nvSpPr>
        <p:spPr bwMode="auto">
          <a:xfrm>
            <a:off x="155575" y="-1004888"/>
            <a:ext cx="2171700" cy="2105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BDAAkGBwgHBgkIBwgKCgkLDRYPDQwMDRsUFRAWIB0iIiAdHx8kKDQsJCYxJx8fLT0tMTU3Ojo6Iys/RD84QzQ5Ojf/2wBDAQoKCg0MDRoPDxo3JR8lNzc3Nzc3Nzc3Nzc3Nzc3Nzc3Nzc3Nzc3Nzc3Nzc3Nzc3Nzc3Nzc3Nzc3Nzc3Nzc3Nzf/wAARCABnAGoDASIAAhEBAxEB/8QAGwAAAgMBAQEAAAAAAAAAAAAABAUAAwYCBwH/xAA3EAACAQMCAwYDBgYDAQAAAAABAgMABBEFIRIxQQYTIlFhcYGR8BQjMkKhsQcVM1LB0WKi4fH/xAAYAQADAQEAAAAAAAAAAAAAAAABAgMABP/EAB8RAAICAgMBAQEAAAAAAAAAAAABAhEhMQMSQVEEIv/aAAwDAQACEQMRAD8AyvfcMgYHkc0VqEivaFkPLDj260ruFkWRk4SCpI3pjplrJcW5RgTwnhI9D/7SSdFopvBfZ3H2rRUyd4JSh9mH+6+6/wDfaBp9x1RjGxr52dsZO+vrBh4njJXb8ynIpjd6ZNJ2Zv4+EkxOsqbdDzpLVjdXWQjsHKJNLmQ/kl/es32kHd6o4+udO/4dRyYvomHRW3+VLe2dtImrfhwCD+9LdMKj4HdgWH8wnPlCT+opDct31/gfmkx+taHsFbSie9cjlBzpRY6bcyazbq0Zx3oJqSl/RZwwzU624ighQbBVJ+VYa1P2i9UH8z5Na3tc8kUM7EfhQKPc1jdMk7tLidh+BMD3NXjogzW6DKsFlqmqvyA7uM+tZ20BubtQTnJ4mNN9akGn9mNOsM4kn++kHWlmnDurKS5OOJ/AlHWQqm6GVjGL3U8n+lHzPkBRUnaF1kYRjwAkLt0quKM2WjhVOJ7o4BxyXqaXfaYE8HDnh2z50sV2yPLGBjrdqkjwX8S/d3K5O3JxzFGdn40W4CsBwuCpP7Voo+zUsv2qwk8FvKe+tnPMHqAKI0rTNNtCo7ozMvN3ORn9qnOXgYNUKRAtnrttc8IAcji/Y0/itAWurVl2kidffHKtE1jpN7bIZbWLHPKjBHxFc3Wmd1PFdWpLREjiU7kDGM+vSsosV8iZgex8axapLHgAtHg/Cjte0a1n1CKW7BK74QHGfeuNNi+y9qHBGAJGWje1crfcGLIJbGRSN3Ea6mOOzsdlbQzC1ghjAXcqoz8T1ptbC2nILwxORuCUG1Y/QrkR2l4c7hRkZ2plomoBpJMclHxrQlVIScLtjrVOz2j6lCY72yR1bnwkqfmCKQN/DPs60Hcwfaoldw54Zc5x08QO1aQ3m8abFiMmjoyN25cIroTTZB9oo8s/iH2Bvridb7SWNzHGgQ2xwHUDbK9CPTn71lo9NLX1tpwBCwAd5nbB6175E65JPIb0u1LQ9Pvw8ssCid14TIuVYj1IoSk6wNBpPJ4lrN797JJGTwD7qEeg5mkXGvrXp3aPsXZTyD7N3lvwLwqqniU+u9Y9+yOpBiAEIB2PFz/Sjx8vHVBnDkbtZPW0uDeaaJIRi4t9xt1HMUnv0P2lJ0B7qYcY9D1FG2cwt5EulOEmwknkr/8Atc6rbsO8iXPDJmSE8sHqoqTVoMXTCtJuVaJoiRxD15A7fvimmnXfHFwM2SjY3GMe/wAaxWl3DQXUalsITwnfz+gafwytFqDZBHeLnHr5fMGhGVDSjZ91vReLUEv7RcvxK8kY6+o/1STtKp+zIzZz3mAfhWtmm4O6fG24oTtHpZv7FmgA70kMRnZvrNFxWaBGTtWY3T3KabeZzgBRjFE6JIxWXhG7MFB51UkDQaZeKQVbjUFSOR9qI0eMxWsfIhpiWx1x/wDKnDZSemHHUC+td0HyikAg8sDnin0epAWSO7ANMcgelYXTneW5u3VhxMSqt1BY4/3TS4u+91OO2hJCRKq5B+dPdC0nSNpHJ90qnm259q5nueFC24zstLYbwBeLixxnhXbbAq1p1lPhJwNhR7C9Dtu7nRlbDb8jQJ09Mnxmu5XZclcfCuRNORkR1NpPZRNoS2kwtp2ilBMEo4Zc/lPQjyxTRRJPC9pIc3MJ4lb+7yPsRtVmraeGxOo2H4lH70Fb3ivHGyj7yHbGMcSe3pTRdYYjzlCy6hWOUONlcZx0B6j160yluu8tLa5QheA4Y5+f161XqcImyyeIy5kQD+4fiGfUYNB2Ev3TwSZORxKAPr0pXhjLKNBPJm0LcR8DA5PUcqPW4Y2cLb7gbGkcUnHaAOx8cRU775Hr8BVkd1nR4u7YqVkxuKZSA4+B+paaNQsJDHhJiQc45486zd3FLp+nrGyFZeB8qfM7VorO4Y2Z4Rv3m589qt1mwi1C3WNzwyBfC45ihvKNrDMLpbCFO8J2h4pTsBlsYH+ar053eVnBy8x4R8efP3+upmo2M1nCYZAUkdtuHkQOvzJoJc28MkjkAkFFPI56n96Dl4Ml6HvqKiUiMnCjhUgb4HMjy5/W1GWWoFsfhGRzJ/z1rLA4xupxkcvPl9fRaaWHnmVclcb8Q5AZpqNZsLWRpwpY4UeYxn260Vxj6NK0uFjxbwDxcj1o4W8mB4hWsVovhnDxCN2BIHhJ/UGk2o25hfvYORPx9jREcqSRB4mzGfmPQ19aRWBWU5Vtj5j196jGV4Y9VoW2pJJiLY3DRDP4WHIf4oa7AjnLxjEbDiAxgAHmD7b11f2skUpYMzqMYReR9c/XKqbljPEJARv4gR+U/mH7H50+zJUdQXK8DcTEiOQHIHQ7Ee3Kro5T9gniUhQko35Y96VRuQSDwgsvDgZBPl/irUnkmDqowTjIxtRQGhrFM7W6IkzKVkySF2NMhdM1yQuWAOMk8thSKLZEVznhPIbCihdhDxMcUt0Gh9c2aX8Hdy4OOW/I+dZHWtPntMRuCE3CSDkx9fKmP88kj/ooPd/9VRPrs86NHOkEkbbFWUjP61nJGSaM93TGTh4QSTz2GQOtNbdhZW6pGPG3XrQodFYsFYAcgTnFH2Ea9530u56A0ylgzQ10yAwp3sv9Rtx6Udxv/Y/6UqlvCp4QMtkYHl718++O5mGeuxodhKb2VKZtPk8RzG43IOVYedGLIrqGVsqa5ucorRyfeR9cjDL7j/IpckwgfhDcUJ5f8anRRMaM4dO7bkOX+qXToYmPd5IbfGwAIogOD7VHYEdPemRhYbbxHiPh/KOuPr/zFXKAowAAMV9mkVduZ8hQrSf3H4Cg5GLmlxsuPeqHkHPJJ8zVDyFs9AegoS6uY4VzK4A8qCTZgmW4AHhDOf8AjQsN3HPK8fjSRRkqwxt+uaXT6mkhKo8mRyxKVH/U/wCKs05zOneOWaRGwGbAbB6HH1yp+lIW/g4U+HPpRiXDKoC8/Os5qGuWWnKRK/G/RE3JpQ/bfG0Fp8Xb/VNHinLSM5JbZ6BDJHHh5cseiLzJoj+blds2i42wSdq8pv8AtFf3yhTJ3Kf2xnBPvS3Gdy1Vj+b6yUuZXg9pm1JJV4ZkzjqOYpTcuOak79fOpUrlidFUWWd04Uow4uHkasllkfmcDyFSpWewAzSMDgCq2clgOealSikYFmmbJSEAsebHpSDVL7TLCfu7+V5Lk7iJUJJ+J2/WpUro44pshySaEV52oAytjYxRgcml8bfIYA+Zpe+sajPCyNcuiE+IIAufkBUqV1qEV4c6lJvYIsYZt2JJOT61eoCjYb1KlENZLVJ61ZmpUooDP//Z"/>
          <p:cNvSpPr>
            <a:spLocks noChangeAspect="1" noChangeArrowheads="1"/>
          </p:cNvSpPr>
          <p:nvPr/>
        </p:nvSpPr>
        <p:spPr bwMode="auto">
          <a:xfrm>
            <a:off x="155575" y="-1004888"/>
            <a:ext cx="2171700" cy="2105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642918"/>
            <a:ext cx="2748004" cy="22025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224</Words>
  <Application>Microsoft Office PowerPoint</Application>
  <PresentationFormat>Экран (4:3)</PresentationFormat>
  <Paragraphs>69</Paragraphs>
  <Slides>17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 Ева была сотворена из ребра,  взятого у Адама </vt:lpstr>
      <vt:lpstr> Бог благословил  первый брак  </vt:lpstr>
      <vt:lpstr>Христос</vt:lpstr>
      <vt:lpstr> Христос </vt:lpstr>
      <vt:lpstr>Бог любит все  прекрасное</vt:lpstr>
      <vt:lpstr>? </vt:lpstr>
      <vt:lpstr>!</vt:lpstr>
      <vt:lpstr>Слайд 13</vt:lpstr>
      <vt:lpstr>Слайд 14</vt:lpstr>
      <vt:lpstr>Слайд 15</vt:lpstr>
      <vt:lpstr>Слайд 16</vt:lpstr>
      <vt:lpstr>Слайд 17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79</cp:revision>
  <dcterms:created xsi:type="dcterms:W3CDTF">2012-06-06T14:12:03Z</dcterms:created>
  <dcterms:modified xsi:type="dcterms:W3CDTF">2012-07-06T04:35:18Z</dcterms:modified>
</cp:coreProperties>
</file>