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8" r:id="rId2"/>
    <p:sldId id="279" r:id="rId3"/>
    <p:sldId id="280" r:id="rId4"/>
    <p:sldId id="281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85" r:id="rId18"/>
    <p:sldId id="286" r:id="rId19"/>
    <p:sldId id="287" r:id="rId20"/>
    <p:sldId id="289" r:id="rId21"/>
    <p:sldId id="290" r:id="rId22"/>
    <p:sldId id="288" r:id="rId23"/>
    <p:sldId id="291" r:id="rId24"/>
    <p:sldId id="292" r:id="rId25"/>
    <p:sldId id="295" r:id="rId26"/>
    <p:sldId id="293" r:id="rId27"/>
    <p:sldId id="294" r:id="rId28"/>
    <p:sldId id="282" r:id="rId29"/>
    <p:sldId id="296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C0AD5-9AC5-49B5-B487-9DE2E48BE773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6FD1C-847E-4D24-9B92-B27176A33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то окружение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6FD1C-847E-4D24-9B92-B27176A33B3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гибель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4EF4-2AD8-4440-9217-6B091560141A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1D1E-443A-47EE-A4B1-EBE845C2EAB9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39A-5626-4D72-A702-28204A2850CD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3902-D00C-4C13-9F04-C1ABA7730246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97659-7235-4C95-8E6A-B22271599848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4383-C71E-4524-87DA-E0A692380A64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3914-71F8-4167-9E6B-124943A6B08E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70DB-39A1-47DA-9CB4-445EF5B6EF41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E8D4-B062-48FC-8194-C4C7E78DAAF1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D2FE4-1B28-4471-A81F-38EA0725F41F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6428-D1E9-433A-9A64-1F3DFF4A0A15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B13E2-0100-412C-AFCB-8F52424B18BE}" type="datetime1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C5137-FF4D-47E2-9295-7117F8926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Обстановка, окружавшая святую чету, должна служить уроком на все времена...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учит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счастье обретается не в потворстве гордыне или приобретении роскоши, но в общении с Богом через Его творения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429132"/>
            <a:ext cx="2928958" cy="18573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Города полны искушений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должны планировать свою работу таким образом, чтобы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уберечь нашу молодежь,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насколько возможно,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этой порчи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 и молодежь нужно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заботливо оберегать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 необходимо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держаться подальше от очагов зла,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которые находятся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наших городах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0484" name="Picture 4" descr="http://chmag.ru/images/stories/Konkurs-Dlia-Detey/konkursi-dlia-detey-na-prir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143380"/>
            <a:ext cx="3229908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из-за деятельности концернов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трудовых союзов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забастовок... условия жизни в городе постоянно становятся все более тяжелыми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нами возникают серьезные проблемы,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для многих семей переезд из городов в сельскую местность станет необходимым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8438" name="Picture 6" descr="https://encrypted-tbn3.google.com/images?q=tbn:ANd9GcQw_p6zFKi2t4kwdivcVU9Cjcbc3GvRwgPbRfG61Voy5-6Fpuz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28604"/>
            <a:ext cx="2600325" cy="1752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Настанет время, когда крупные города будут уничтожены, и все должны быть предупреждены об этих надвигающихся судах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t0.gstatic.com/images?q=tbn:ANd9GcTRHM6KXQ6cA_B6PnCIQSfwBgwgoGd5vqqd4kU6uNyF0X2Ig6Wl5ahQQuhu"/>
          <p:cNvPicPr>
            <a:picLocks noChangeAspect="1" noChangeArrowheads="1"/>
          </p:cNvPicPr>
          <p:nvPr/>
        </p:nvPicPr>
        <p:blipFill>
          <a:blip r:embed="rId3" cstate="print"/>
          <a:srcRect b="4850"/>
          <a:stretch>
            <a:fillRect/>
          </a:stretch>
        </p:blipFill>
        <p:spPr bwMode="auto">
          <a:xfrm>
            <a:off x="3857620" y="3286123"/>
            <a:ext cx="2286016" cy="31007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Что угрожает тысячам городов?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загрязнение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эпидемии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гибель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суд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смог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перенаселение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стеснение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://img15.nnm.ru/1/1/3/7/3/ffa145b2414ab281f3928aa54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286124"/>
            <a:ext cx="3714776" cy="25980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О, если бы народ Божий сознавал то, что теперь вполне очевидно для идолопоклонников: тысячам городов угрожает гибель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encrypted-tbn3.google.com/images?q=tbn:ANd9GcSR-IVoW9Asm_glgTw0UxgTlnW3npQq0qS5Y-ibpcZkHuwGwfy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49" y="3571876"/>
            <a:ext cx="4153163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Родители, осуждающие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хананеев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 то, что те приносили своих детей Молоху, что вы делаете?</a:t>
            </a:r>
            <a:endParaRPr lang="ru-RU" sz="28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Сначала вы приносите своему богу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Маммоне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самое дорогое приношение и, когда ваши дети вырастают без любви, дурно воспитанными и решительно отвергают Бога, проявляя склонность к неверию, вы принимаетесь обвинять веру, которую исповедуете,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том, что она не могла спасти их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Почему? Вы пожинаете то, что посеяли - плоды своей эгоистичной любви к миру и последствия пренебрежения средствами благодати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ввели свои семьи в искушение, и ковчег Божий - вашу славу и защиту - вы не сочли за главное, поэтому Господь не сотворил чуда, чтобы избавить ваших детей от искушения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сотни семей нельзя назвать хотя бы одну, которая стала бы лучше физически, умственно и духовно, живя в городе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Веру, надежду, любовь, счастье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гораздо большей мере можно обрести в отдаленных местах,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где есть поля, холмы и деревья 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Увезите своих детей от городских пейзажей и звуков, от грохота и шума трамваев и экипажей, и тогда их умы станут более здравыми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будет легче донести до их сердца истину Слова Божьего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Жить в городе - вовсе не преимущество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 они подвергают своих детей многим большим искушениям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не имеют занятия и, получив уличное образование, постепенно начинают портиться, пока не теряют интерес ко всему хорошему, чистому и святому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молодые люди учатся обрабатывать землю и, устав после трудового дня, засыпают сладким невинным сном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Совет переезжающим из сельской местности в городские районы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Печальные последствия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Пренебрегая наставлениями родителей,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молодежь в наших городах извращает свои пути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оскверняет души перед Богом, что всегда является следствием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праздности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Приюты, тюрьмы 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виселицы –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печальные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последствия этого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AutoShape 4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4" name="AutoShape 6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data:image/jpeg;base64,/9j/4AAQSkZJRgABAQAAAQABAAD/2wCEAAkGBhQSERQUEhQWFRQVGBcYFxgYGRcXGBgaHRsdGBggHhgaHCYeGhwjGxgcIC8gJCcpLC0sGx8xNTAqNSYsLCoBCQoKDgwOGg8PGiokHCQpKSksKSwsKSkpKSkpKSwpLCkpKSwpLCksKSwsLCwpLCksLCwpKSwsLCksLCwpLCwsKf/AABEIAMIBAwMBIgACEQEDEQH/xAAcAAABBQEBAQAAAAAAAAAAAAAEAAECBQYDBwj/xABFEAACAQIEAwUEBwYEBQQDAAABAhEDIQAEEjEFIkEGE1FhcSMyQoEHFFKRobHwM0NywdHhYoKy8RUkU3OSFmOiwpOz0v/EABgBAAMBAQAAAAAAAAAAAAAAAAABAgME/8QAJREAAgICAgICAgMBAAAAAAAAAAECERIhMUEDURMiYZEygaFx/9oADAMBAAIRAxEAPwD0mcOMNGJY7DmFJw84aMPgEINiQnDAYz/GMw9WuKA5aGkmtUmCogsdRPuoUBE3NyYAIOJk6GlY3Elq52Fy9RqdFWB74SNbKfgVSC6j7RsbQPixeZLJpRQJTUKovtv5k9T5k4Ap8dVxpytM1SALCKdJB01VDZbX0qC3iBgevwLMVaiPUzGgLqlKWuDIixZjcR7xE+AEk4hfst7VPSNAA3gY9P7Y40c8jsVR1ZgYIBBIMSARuDF74AXsvl4uhc/aqPUqH/5NH4YVHstl11QhOoyeYgTEW0wVFtgYm+KuRP1La/6/2wpxS5vgDBCMvXqIYOlajtUp6uhOoMygeRnEsvm69BAMxTNRQOarS52nqalL3t76lkeW+DL2NL0y5H6/UYjVphhDAMD0IkfrzxyymdSquqm6uPEGfX7uo3HzGO4GKtMngrKvBdLF8u5o1NyANVKp/wByn18NSww8TiGQ7QhqvcVl7uvBOkS6EDqHiwPTVB3Bvc24GBs/wynWHOLjZ1s6xcQ24jp/TEONfxKv2Fg/r9DDziuyebZG7qsRrjkcAAVVG5ge64+JfmLbWJOLTsTVDE/r9DDT+v0MPhsMQpwpwsLAAp/X6GFP6/Qw8YUYAGn9foYU4eMNgAU4U4WERgAacKf1+hh4w2AaFP6/Qwp88IjDEYQDzhYUYWEALhxhDD4ZIsLA2cz604F2drJTS7sR4DYAdWMATit/4NXq1e8r1SqaI7lGaAZ6MpX4ZBIAm3QXTkNL2H8R41Ry/wC1qKG+wGHeHyCTP4YzmSzorqwc1FR2Y1e7p1Hes5MMutAQlFYCRMtpvAsZcX4Qr1aVLLgUaaVVVyiiGqFSSGO7lEuZJ3i8sRrMplwiKqwAoAsAJgRNup3xnuT/AAXaitclRQ4tlctSVE1LTQBQNFTVvAs4DMST0n0xdUKyuupDqXxFxhsxllqCKiq4kGGAYSNjfwwNV4LSJ1Be7cz7SkTTe/iQb+jSMXTRGmGjD4oKmazdCoNa99lwt3VFNQknqimZUCTpW8nlMYu8pmkqoHpsHRhZlMgxvfxHUG464adjao6jD4YDDxhklHxLswr1Vr0nNKqsmwGhmiAWAgmASN9ibiMG8O4kWY0qq93XUSVmQ67a6bQNaf8AyBsR1xYTgDjHDe+pwtqic1JpjS8W5okA7HcEWIxNVtFJ3ph8YWKvs9nndClb9vTMVLRvdSB9kiwI8DMEHFrhp2rE1QBxjhYzFMpqKGxVhBIIPn907iTgXgvEzqOWqyK9EKCTcOscrBp5gQBc9Te4xcjGa7a+yWlmlUl6TBeX3irGQs9AGuCbC874if12io70zS4eMQoVg6q63VgGB8iJGJ40JFGFGFhYYCwsLD4AGwowsLAAowowsLAA2GxLCOEBHDYfCwgGwsLCwAB16yojO5CoolmMwBgbiGeK017u71LUwNyYkm4sqrzEkQLb2BweYol6NWpnqtWpVKl0p0wrGnTa+r9m60L8s8hMEaji07F8YYsi1j3rMhRKqsW00wdnBhk1OVGqIbUl+Uxl8nRphWzScA4U1FJqt3lZrO53IklQfO8kCBJPmTPjXFu4QEQajtopg9Wib+Q3jFiBil41nKQr0UrMoWkDWIJEl5CUgFJkkczR6Y0f1WiFt7OncCnUylITbvmJIuW0GWY+JZ2PrPhi4jGTqcYo1szla9NqpQB9kqnUNLGNIU6rm8XEXjFtme1GXpiXNRRbelUG5j4lHU4mLWxtPRb4QxV5jtFSCakem51AFe8VWHja5t4ED1GOvCeKGqkuoW+kEHlY+EG4aBsd9xis1dE4urDxim4xkXpa8xlVPee9UpLEVv8AFpsBUH2xcgEEMDa7jCjDasS0B8J4iK9IPAVvddZnS495fGxPXoQeoJNGKjiVM0H+s0wSIArov7xB7rqP+pTv/Esr0GOz5rv2FOkwNPTrq1FO6mQtNSLhmKmT0UHqRicqKqzsOJBr0laooJlgIQRYwzQGIPhI88E0aoYSpkH1HlscTVBEAACIECwGwjwEYGyLHnkQBUYKLep/E7Yduw10CccQoUzKCWpWcf8AUpH319QYdfNY+LFjl8wrqrKwIYSD49Pzt64D4rqf2C/vVbW0TopizmJuxJCr5kn4cVfBsl9XZ6S2anUpieho1RKk+JBGnVvK+eIcqloaVo0sYhWoB1Km4YRieEDjR7RJTdlM0Hy4XrThTII8xuL28MXOKPs6rCrmVaLMACJM7m8+UH11YvYxPjf1Kn/IbCwsCZvMvqFOkFLlSxLE6aY2UkAEkkzAt7pJsMU3RIXhDA+RrlgwYQyNoMTBgAyAbgGcFYadgRwsPGFGAQ2Fh4xGo4UFmMAAknoANzhWMWFiFGuriUYMLXBB32/DHTDAYjDYfDHCAbDYfCwAZLIcNCZWnTFmzlQVGj4Vde8eOvLRGgEzGrBfaTuhRKEcwUqAoBdUMd5eOVYudXLMTiq4RxKo9TLgISVyiKjAjTrK6WnqANG/gDGLjMcIFPKZkAks9KrJ6+6x33N5Nz5Yy54NOHbKzgnC8yXajm8w3s1BCIxAqITZkdSGgGVabjlBtBNh2dpUe9zQopTC03WlygSCgMybnUTMkmeUYlxLLt9Wo1dWmrl1SoH8BoC1ZHVSp1FeunC7J1lZKxACv3zCom5UwIk9ZFweo+eCKp0Em2rDs8FQ5cgBQtWLAKAGRlNgAOuDgJAkSIG8HzG4wFxzh5rUGRSQ0qylTBlTIHoRY+RwVlKgNNCNiq7x4dTa8yD6HGnZm+Abi+RpvRqawqgKTrKqTTtdgTER6jGIVWQC9TuWLd0/MVYJHNoJHS8G4GxsRjYVCc0Qqhhl5l3IA7yCCFT4tJvJIAjaTiyzmVFVSrTcyCLFWHusp6EflY2xlKGe0aRljplDwntJcJW6+64vI8z18m+RxoaVQMAVIIPUXHn8/LGIzGThigA7y5akLBo956f2DsSn3SIxLgnEnosNA7xGmVAg2EmPsuBczY9ftYUPI+GOXj7NtVVSpD+6QQ3p19Ldem/TGc7GUFog0goUVFGYpx1RuUgzuyEKCeoYHriz4lxANlaz0zJKFACCDreKaqV3DanAjA3aZly1KlVQN/yzqqhVJmmw7pl9CoBk2lV8cW+bIXFF7gLhFY1KesgjW7kA7xqIE+sflh89xBUos+0oSoO8kWEdDLARjjxXjNHJUx3tRVKpCITz1CosAouZI3iMU2rsSWjtw86mqVftNpX+CmSo+99bf5h4Ypu0ecFLN5bmC98O6YxuBUV1PkVaRJ214y1X6WVWmlPK0p0IAatYhQWA5iKYM3a8sw62OMlxbtDWzdGpVq5hqhkqgWNCaBrqaUAAM8omJItOMpzVGsIO7PfWEG9sJdx64+f+H9tlpE93mcxQkmAS2kaomBzJ0F4nGs4P28zdVwtLMUqwP2qayuogbppIAExY7mZw/lVC+Jm27MVi7V2a8shnx5f6QPkcX2POuGdtRli6fVi1PVZ1eGIEKnKw0+7OzD0xo8j2/wArUIWaiMdg9M3vAumoXmd9t4w/HJY0xTi7NEom3jbAXChKtU/6zs/+WdNIemhQfUnAtbtJRYVVpvLrTqFTHKWVTYN1IMevScWeWoaERfsqqj5KB/LF2myK0cKIbv6v2dFKPEnmufkI+QwXgHJ1S2YzFuVBRQeZh3b7g4wecVETGwsLEThiJYr69IVq2giUpAMwN1Z3HICNiFSWg9XXwwdgbI3NY/8Ausv/AIKqfmDiZFI490KVZdAgVpDDoGRNSkW3gaY67+OD8BcarinTD9UqUiPUuF/EMRg9lucJa0BHDYlGGjFCI4WHIw2ADEdgcqVNZHMtlm+rgnfSpYrHgCCfXGq4g0Uax8KVX/Q2Mpw+s1LirSNKZulTU3HNWVdatHQkFkjrHnjQ9pKpXJ5gruaTKPMtyD8W/HGcH9S5r7BlCkDSVWEqaaqw8igDfgTjJ9jst9XZgTcVWy9UzMmSaDn1Ian808DOwoJCKDuFUH1gTino5JXr5+lYd53TyLQWSA0+IqJqnxnDkuGKL5ReYpMxVVqrZMNBYiqdhFJiTVUgqbsZgDo5PTHbhvFKuYCMoVAJWuWEkVVMOlNdrMDJawBEScTzvBQdD0571GLSWMuTHvHqQQIPQSBa2FK5LQKk6ZaARA8BA8AOgjaMLEaVUMoYbEf7jyIMjEwJxouCATO8MSqDI0vAC1FtUUgysHyPTa5HXGP4gzlwUCioH0PXQ6aDkCQbxprTYwYDdZtjV5rPL3ZqPUFGgP3hcL3g/wALfCpOxEs3TSInDcS+knK0lqUsnSNYMzPqM0qS6omLFmuD0UR43xh5EmbQbDl4goqpUZWDBw1VIC6WVuUDxWeYAxzeG2LPtJ24yVKiyVHLmpTPIgloYEAmYVfmZ8jjy2h2zFN+df4+6EhSdzo6DynF/mspSzlAQeUglWWzJ0YqTePtKfQ9DjOM60aSh2A9o/pCrtRFNitFaZRVZdRdmUSzz9xCgAAmZOMXR4wdTMJYsGJd+ZjCk9TJM9ScGdp+FNTq0xU1AabFeUObBmncEwJEWgYCorCzCgaW0ndrDxviHI0UUV4atUkzsNzyi+4A2xdZXLwoRmErSfVHRqt2k2uFKr6k4HyAUuC8lVBYjaY6dTckYuuF8BzVZK9RKRDPpVSYAWWDuWJMIAgBLNG/icSxoosjBMqkyQBMncTaesdenynGpq1mylFSlq9VQwQA6gGMJa51MBPiAGMXGLbgvBKOTVWD99WO5MNRH8I/ei0bhTuWI5cdVoq2uoQU1MS9Ukq7GZMVBDCAPhIAFicDViUvRleEdmq9OGzFV6QgezRpc/xEytP5yfIY02ZzAoIDVdaCGIV/fqCJJ0nmIMe80DFTxTt/Rpk/VVZqkGKrAe8bco+G3USf8WPP83nKju1RnYuxlmJucaf8I55N/V7apVPdKilW5Q5Mu0AxJYSB4RBgC+2CuGdt1UDusxXoi0A6itpIEEspux3F+uPPOHZpxWparjWm48SP5Y6cLcGsoKwFJLQYGlOY2Pkv44S0N0z2Hh3bmumqKlGrJ1NrUBy2kCSUKxMKdunTF5lvpF/6uXI86bgyQJ91wNz52GPnzOZvXUZ2YqzEtebT0keG2OlLOuCpWoZW4MzHpMHFKckJxiz6Ry3bzKNu7UzJHtKbr1AkMJUgza/Qnpi4yvEKVX9lVp1P4XVupGwM7gjHzTR7a5mmebS3mV3+f98G0u26OZqURNjKmD+M7YteR9mb8aPpFh44FyCx3o/96p/8tL//AGx4nkPpACWp5mvRiABqLKLaRZtSxG1rGDjRcO+kKuCxWpl6wdtR1CCWhVMFWEHSoERuZxXyJsXxs9H4xHctPQ0//wBiYOfc+px55nu3Zq0wlWgyc1Niabh5CtqYBXCm4AAvvuR103DO22Vr1BTV2WoxMI6MpaIJCmCp38ehOKUk2Q4tIvMROJ4bGhJHCw+HwAZTtLwzvVUU7VJYIditamwq0T0+yyej475XiozVPL2gvUPep9g0ZaopHTnCCD9oYqeM8HXNOa9HN0u/pkHLrLIgupIe5l2CiXEDlUQROOzcMzdPO169GgoWtTFMMCtQCqQCapUNZdXviJ5BvOML2atWa0Yxef4i1PilQc6pUWjTZ1BldQXqbA2kHcDWRcDF5wriVfQ1OvRf6xTbQToK06kgEVA3uhOhg7iAJOkUtbiSJUqU3UPTevpq1wVAputNBqiDqdn7xtMghUG8gG5u+CI65NDwvLClWzNNAFUtTqhRsNa6TH+amQfli0Axn14stPMoKpCH6tVWpOwai4dj5roYuDezYvctmFqIrowZGEhhsR4z9+8bXjFRaomXOwTO1+5OuCaZjWB9rYEDxNh5n5zXdreLOuXJyytUaAz6BJWkQZJBB38ImA3hIsXzLVSURPZkEGsQNJuAQqbvI+IjTb4sQzPDilKqqXWqrhpuwZkKa5tq6Er0+GNsS2+ilXZ4BxLjtauddV2dtganKsdNKA8g/wAIAxyzfCStHLvUutTU2kB6YAWIkTB1qQR13nFjT4HXp1IqUHTu47yo3Np6TqjSskQJE3wu0XEHSn7zkMRykwYWYMHoJAmOsTjkts6tIpjSVQHLAFpJ0i+9+Y40/Y2pFPMFNR0lHknTp0qxdp+FdMiZ3A8cY/IVXqkAQALETEKNyT4fLfa5xs+F05+sKkd0lKnTMqsFjVR2ZrczrTVje+JkmkWmmanJ8Tn3T3o16SDodVInU4FQS0W5d4MqMU3E+K1aNbmyuUdWEUyNNFamkExo1DS5mCP/ABkC2PTtE1OqO4VDrZQWeVZxIgAKRt0Yy1z6Y2Ga4skmnUppVBMHU7KtuvgCPHfwxVXyRdPQDlON50MEoZbLUKgvVc0FU0wfdVqj6jri9gTcQMaKlVaoNNSrrES5eAkzIK0fd0reSQzbRc4DzedoLl+/CVGVICUw6imdU21EDugCCSb2PQm2Q4h22VhpZFY76acikp1A21nUzAX1nr44GgTZf53jtFTye3qxq1EHuzJgMFN2E7M8T0U74peOZ569OrqZiSDYtIiRpAFoAjaPlit4XmaTM5CuSVBaXYE8wm8ET5+HTFnVhg0CI1W1Xa4sCFEHzIPXBZFGQWtPgf14HHS3W3yxJ2pKL5V4+0ajG3yUDDUuJ0B+4v19pUUeYhdsa2FDBQObeL/dfp6YsMzlu7Sq8x3rlEv8M63N9p5R9/jgXL5ukzALQDMxAA72oOtr2PkZxtMhwJDpZ1DaQAoYlwE8ADs3+I3vHTENjrRgaqTcgH5fzU/ywMct+v8AfHueR4FlChZ6FJ2JgKU5VHixBBPgFnzOAc32LytUNqpU0JPKaKmkVH8IYqTvuPDDsWzxrS67E/KcOM03WPmAcaDjPDUy1Z6T0iY91hUIDKw5WELa3SN7dMA66XSmYn/qGf8AyC7fLAFgCAMbTMSdPT5YPp5Eim+q+mHtY/Zb8GB+WJ0M2gYKKZAvHtXPXaLD/fGs4DwD67WWlSVKbGSWZqhUKolpUe9ykjTaZ3thPktMH7EcErZ0vSo1BRLaSKjEkLohnsNzECBG++PW+zPYH6rUSrUzNSvUQMByU6acy6WkCWa20kY4dg+yoyuvu3I0gU2DID7WxqwdU6QAgFzuflqcvl6oB11g51W9kq8s2HvXMbnG0I9mM5dIKwsCmjW1g96NEXU0gSTNjOoRAwsxTq6TodNXTVTJU366XBiPDG1/gyoJjCxxC1PtU/8AxqD8NRj78LCsKPFsmne1DTpqWqDWdK7wu7dOWbSYM2jBztmKEajWpgGBOoLJtY7GTYEb28cX2a7FEHvYqvX+MqqiVJn2MMPaIxklo1jUvKCAKl+NOUp5YkuSHVGFU06MVBppirqDc9v2Qg6gBYiRytNG6dk8r2zzSHlrgx0b7rjp4YsKfag1IXMUqTJJ1rAC1FNyGWIPNDBt5HmcVHDsvUenUy1V9X1YIEJ0kAFtBdIUFzYmCDEvInmIGaZVzFNgadTLtYMi1KdOoQpEK4iT7xYg3YLcwThWOka7N9pspWqh8xln1AFCVZoZGsVYAwwOx8Rba2DeD8UyChl76poLFlp1LokgAiIGsWnn1bk73OHz9GpTV6poZhKQGok02Ajb33tcXEkCSFvM4jlstWqA6aVWpG+ik7qD5OBDdb9cNSrZLimep5fiRevy1ss2XIsAWWqrAbkmVYHaLRvJuDaZptC6tLOJAIpgVDBMTpBkgdbG3Q48Xo03Z9Aov3lpUAhhI1CVMRygtbpcxgzMZ2tl2Ac1qJgMNRIsdjexB8ehsYNsWvI0J+NF99IdRaVRKQoM6VYaqvtAJnTT0OJ7ttzFxtYXJ894vwqkWOlm0EoIIRmEEEgMDB69Ma2h25zFPauW8AYv63xV8X4x9bOp6YFQ6QXTl1AH4gBBjofzxGnsrhFDmeymZyquKdCpWUc61FRmDsbpyrOlUEkg7sV6RjRUey+YHDnoUqlNqlZyQW1UiVMayFdZJ3FyLaj4Y75jhzpmjV706XdVpUqRY6qlhpqBWBNTZtANhBaBvseJ59MsCVDtUUy7s8gSYB0qdDRq0KjaRNwDfE88l1XB5XkMoMor04R6moh2In3TACX5VBkgjfc+GJ1+LOxkaf8AxQfkMdOJczVCQQdTEhveEsSQT4jY+eBEXl+WNEjJuzsO0dQqabaXRoBV1DKYMixsOv34C7Udn6Pc/WEQUnLKpRP2TFgGsGOqmwBMgEqYtG2OZpRUC+JH4/7Y2r8Ny9fLpTzNRqSNUQh00WqQwXUGEEGY6HbA0gTZ5r2dysVHiL0zubbri1qHkq3v3bX8wLfli/4j2COTLOaraCNBarQqURLMLSpcNtfYRivocOWHU16BOhlszupOkwZCHl6A2vuMRLkpWYJKzA2t/CSv5Y6rmySQxix96GH4jri3rcGUGPrFAmBsznfoSKdj6xiI7PoZJr0tKkaius7+B0x8z5+GG2hps4ZR0p0u8YAPUOhI+zMVG8uoBHnjcJnx9bK6vZmmpAHjJtPmIxmcj2UbP1+7oV6LPzAIvekKiC0MUuI8Lm5O+NZn/o6zGURKlSsp9ynqIZVDmdI1ywFM+7rfQJtF5w0OXRp8kw0LHWT+P9sB5TNM2arDUSiJTUr8IqEsT/m0AT6jwxPL5erliKGYGiozTSTfWD0VoudVtMTNus475TMMbVKdSkwqU6ZDqwhqhC076dmJADRBvexxHI9A3Ffo1fiTCsldaOhe7hlZtRBLzYiBzx1OMFmOw2YXOVMoqLWq0xJ7s7jQtSwaJOlxbHvfClrUlWj3MQHY1JXSTqMWDg6iD5DGOyrx2gqxPfN7yEcoX6svxaomALiRc+GNqSSMnts8i4rwWvlqiCvSqUjeBURlB2JgkQfljbfRtnu7zQqEe7TrG9p9mxA+ZjGr+lrLk5WjUrgMlOqo0AXLOjc2pGBUWI0ze2Mx2By4bNZdQtyS1xpkKhZb6nsSBYj1xnL+Q4q0encOpPQVK1SQKwBzAJnRUYkq89LEI3SNB+E4vo3xVjIPUo6K496zAZiptBA5lpqST1ER64Bp5F8vNN4fKhYRi9UtQsAVYi5pRIDEWsDAE43toz0zR6D4HHM1FvLC2/MLfjivp8L0d2Ka0BSFrq7GPeWGLmb3+YxI8LbVqTuVltTaaI1MLiCdZmzbx08DismKjtV4pRUw1akD4F1B8cLEnyMmTpPrTT5bidsLBbCjJcE7bfWJoLT/AOcWdSvyU9Aj2rETCmRyLJ1GBy8+C2yK0FqrmYr5fMtqru6jStUgKS6Cy0WCrB3pkcxvqHh3CuM1stXTMU3YspE3OoqLQftSOWDbpj03h/0k1K3JT01dSFi4Qq1EXlSPcqVCA2lCFvvqFjDfsSq9HHtJlKlJX7nXmctRs1QgmrQWR3tLvJjMUyi6HkHSCoYkra3yf1fNqapq6qcNpQxSoqFgqUJbldQI5yDaV0gCRcl28y+TyqUGpO60k0oQacPTmEnU0FiCdcSFIJ2K4xed7R5R6yNlVGWE+0pVdNSm7i6MaaGAAJGoTzBTpm+M2l0aJs32UzlSqGeq3etQcdwlVNJdAspUemSq99UGoCowKwpKgGcVmQ4vnMsy0EpQ1apOWpqyhIKzoL1FJ7tUSzxPKFKwRFfV+kVVIZorlFMOjIV0tc0nFR/aITuNxZhpNjQcQ7emrUpstNlrkgqUKEJc6RRpwQqTEyJYTqkxCbfRVLg9Er8PzOWBr13pP3pU1wtLUymVGpdKyUKhVZEEkgNJAbGc7cZ5mpLcaTUGlgx0kr+0CmSK2oaQ7KBTBgDWRyg1PpRBVT+zrLq9oF1rSECUpqDLkmwc+NyQLrKFHoU3NVSKVOKKhWLJSuRyrINWZk6p6wDOBu+RLRX8P4S+pSofvnTSKYHuGbyB7zCAZNgAfOCstltTKoj34MEHYwbgkESOhOKqp2j0UvrGk92YRRqIJmzTptEg9SSNwMX3D6hZKZUKLBgIkAm4HTC4einxs1b5gAkp7MBYqV2uySbpTQAsdR+FQGYkFpkYuslwWigFfM01RKQLKtTSSgJBapVMwahgWEhduY4xuY4gtF3Z1pNVKsF7snVSqGAX1xBaBadTKYOrotbm+1Ndk0BtKBtfVzq3LFmklp62jYAYqKSIcmwHNKGq1ouC9SCNveMfLAEGkyhvitg/LrLnzvib5EVLMOoPhihUBZij7jRcEYM7U0X+pUTTALrXpuNUAcq1CJm0eWB83aF6hh/X+eLridDXlKQAYnvF90EnZwbBTO+2JboqPJPtZ9IQzuU7rutLjTUdp5C6huVAVkrJmTio4RQ7k06ghqlPTVvKhirT4mBNt8cszw4FWASo2rbUwUi3hoBIkGdvwxYMmlTNPT7M3ZmkLO/LHUmCImcRmi8KLriXajKZqWz3DUMCTVWooYC19Y0t16m2MhxbheRrZZvqld0q6pFBirU2uAF71jqBUXlrTaOuLBstKZgslN/YlwjugTlanymKgKghmJJIIjcTihemVMvluGp+0lC6KR7uliHcsFk2VYPKZAFzSbYYqy0+iLJPR4kjVVKKVq8zRpvTj35i5jrj3bMZRK1NkdRUpuCrD3lYHcGMfPRrbhfqFN6YLVWSkrKq6lQMpRXmC15ttG84ZO0FSiCRnV0Akppp15dZ0cq1CoO1xNoMnFRk1olxT2a7juXzGW4jlKTmrVWloWlUCGs7U+9DJ3qCD3lM8oPxwD443SV9NenUzwWk0FaQJGgHSTq1SfaHmABPKpIWSWJ8RrcZRnV6prV5QMvs6Q0rMITprVCt5lTBFojBXCu3Ip8pFc04Ian3yhGvIJCIrjoeVxJAmQCDOdM0XiclaPoUV1MQyn0YHy8fljznILPaOpUWCjoNJBWW/wCXCGEnUeZTsNhO2KfJ/SJknRkr066B2JPcsaakHoVVwJsCSOtxGI8N43lameBeqDlCsFqp5704IfSSTLACTNsU5tkfFjzf6NF9JvE6dfKtSWfZ1qJZm9mk8wC6mE3vcA+63zyv0fKVz9F2ZCBqHKZGzCByhV8pI6Y0HbzN5SlwwnJPRbS9JdKFW5ZNiJDkCdjjLdgM4cxmqC1VXQ5htCCmQYJsy8y8xGxGIleVhGqo9lXioNQpC7AqTUpDVeGgBiRHmIPTbHGvx1Uqqj1MumpSRqrc8gSYWBqAFyZEDBb8JoMSWo02LDSxKAkjwnwm8bTffHV8ohUqUQqbEaRBG8bbf38cdFSZjoz2ZahSY1KecSgpIBVAHpSeYSkkSTvpiQehk4jnuIa0UzTrqDJK/WBIW5KxIm4EAmZjGnFvLba222H1HxwsGVkZlONAgE0qak7q9HN6geoPsdxthY0wY+OFgxYsl6Pl2nV1DT1sekRa8i9z0xJVCsGlgQDcAcrdNtlbqdx6YYoRcQSN56j9eGOjAMDA2gGbaTFxHU+eAwT9HTN12raSTUIWLM7FZ6QLAWttHrgdV5CqvCkgkGSZG1+mn1E+eJSVAXlED5EbT4W2xEGHDfjtfoT43tOCkVkyC0+V1IEsBJ0rMbiDEiSNx/PHFSy2GoeBB0+ZE7tI2vIjwwdmU8RzeXXy88E8M4MKyNVqt3eXpx3lWLzEhKan3qrdF+EcxgbppDUmBcN4L35arWfRQpQatVubpyogaddVhYL8zgxS+ZDDKsuXpUxCUdeklWG7Pu7tHMSYk2tgLinFO+0oiCnl6UilSmQJ3Zj8dRt2b5bDFa6+Im/X8MRRpfSLfi3DzT4fTpsOYVWBAIa8vFxY9MbTg1PStJSNlUHyMDGTyWW9hlSzcnePC2UQveOSQdzqAjy6Y1/Cvg67bffiSyr46zd9WgSNbbeuK0UnYS1gSVAWCZAlpvaFIPzHjg/jhRazJUOoNVcOVOoimeYALYKAdAYkkkFhIm4DZq9UaVjSqktI50fXpEX/AMMmACIjE0+wyXRYI0EwD6xb78E5avfw+7++BQxkgkz1G0HrYYdd9ifQ/wBTi7EFZ/Is7KyqCeukg/ON8FcYqtTytOQJ1lebaCjTvaR0PQ36YAzFRwpKAz/E39cEZqrmHynd9yXViGVtBZkKlTNhJBErtN8Owoz+WzQWCwL6WUw3xR4k+MievXzFplK2ghX5+WwG7LM3N4IWxb0N5xVVOH1FmUqzqUJqp1EBBJAAVhaQRabE9Yxef8Jqn4SGCxBIQdJWHIO27Ee8LW3WgBHeKOaFQgH6tWUGwDAtTK+HNbYeE7HGazWlqlQZV7e11VXqsNdEqsKRUA5gAVJ6m0WE6+rwGpUpVtSFYy9Y0+anZtIHMdRA1KWBHS8mRbK/V9GpWdKSxU0U2r037tnpqjNcNq1ab+A2uAcNMdMEz2WRoFEE0FZxlyaa6qrakBFSG1KGF7kwbACTE88gTMMtIklKoSk0tTShUFUN7jg6UmbNtveME1uDMrVHepR7xlc1NIJREkIXVaSEETImNIPidmp5bLJdsy2x1stOoDWU1ADHeMCWE2AB92TterQEuE58ZOq7KDUJBR7xcPOoFQY2HK177nYX9XtTlmIWrQBPX2dGpBPSd/5+mKrhWZpZZ1dq47s09KqKbo1SlrJBZksTMglr2jaIua3HMhUdWZWEyD7GmSxX3SCX1L4GPesOk4hvZrBP0c2/4Y0yAhiYHe0ztNgsqW8h1tGOdfstlGTvEzJVYBlirxJgSsBwb7ET5YTUOHtUp90zUwyvqk93pPw6SxO5LbjoCDjrR7JUDUilUqiVs47qpvcqHWObTf8Ahm+J/o1za7YDmuw9RIIr0oJUKXLUp1WW8EX9cccohy7FqbutVLApUKkECJgyDcEX3xb/APAWGqlS714KyDmVQHa6q2XKiGJUwSVI3vGK9ihFRTSqSAu9VWuJJ/deVj6xg4M5zcl0z0T6Pu1FZ6lOnWq1a3fIpBqFT3Z0F2ghQxnaCTGPRseJdiiKuZy5RFp1Eb2bS55hTLQZbZvcItIJ8cemZRDnKVLMBwlVCxpATopNOl0cT7QwpRmgWJKgb42izmkjQzhiMY1MwQTxIB9OkUDT17rqVQ+sCWHewROyMxgHkB1PJNk20r7Q5mpAk6VXMEMzsQsE02VSTctyAfFIrImkaSD4H7jhYyp7E1Phz+YA/wARZjPxGe8FiZIEWBjphYdsWjwY1JsRBW5IuI6EfnGOiVChjob+htO24/LHNqZmVvHQ9b+e2JCGB0jeQfM9QMIyJVSXuACBDDzj9b4WoEE+NvOfCD+WHV4GlrMPxHl+EjFhwzhoJNesxpZenKO5A1s24p0wRBdpufgBk9BhMa2Q4TwdWD1Kxanl6bBWeBJkSKdMdXI6bKLn4QeHHOKGsyKqinRpgrTpD3aY6mTdnY+85uSZxPjXFTW0gAJTpiKNNSdNMfP3mJ95jdp3wICugyZkXtMnb5QcKirS4Aqw6/z6YYLyk3Hn1/HDh/GPIxv5kY5Vei9G8sIZq8kn/KZYKNTtqFMD4nZjA32H9uuNbwfLFihF7jYb/wBMY/O51BksrUqAspbSBYCRIDMOotPzxreHV61MA02QBQSPZgkm53bcbb7dMZNnSkZ/ibUVq5p6j1uSq4VlpqQV1MdCB6gJXX3nMBpBgcwIAz2b7QUTQpIBVZ1UI91VSoZisGGYtJW5AEAiJM41nGszXrZdqT92VqMX51JRHY62amAC1MzcAETfxjGby3Y4Bh3lVWE3VFdZ8OYgWn8MFhiW6LJI6yZ+/pg7KZUf3wLm89RQjvg1MuTDUgpHLEzSYDcMDIbpfExn6AIK5h2B6Chpa/Tmcr+eC0Ci0WtLJ8wBnr4QcR7a2ytGDvVj0hCen8sMnH6Voy9QRsTVTUfAkd3H3R88ceNZsZugiKoUq7FAWDajoYFdl0kiYbabGN8BJlKpMe+xXUA3MYPhafUTtf54tnEOTIGytA8oQEnZpsT6bb4zycYp7gEiQTJWdMQOVQb9N4HnOOa8fcqqyEQ8jKqqeQWJ1NJJ/O/ji6Ea2lQ52RIValKqtU6QwRGXSXKyIIaB0tqMcuKzNdja1E6mrU3NSU5k0khhpM6pAG0sCCsyCDioyXaupTLgAVFdalNtdnIdShJcG5gyCZiIiMD0OMsLJVqry6SZbmB6RPunbwtJ3wrouMVLuixzvZPNAjvESCdI7t0GqSISJB02AAAt88cKuUzAZTWoVafdkdxaaVI6w2nSwYMpgiNyxk6pOO9DtFXJ0rVWrK6GDpqkQeUSs6ehMiTfBX/quskd8tOpy6JfWogi9wbk9XgmRE4rJD+N9NA3Z7jaUa4bS7TSYMhCpoOvW0SYaygzyySRFgDa0uM5Kop76lqgMwmmAQCSxXUknSpJgnoYjljDf+rkZYzSkjppOphsQxLLzuLXMCRcEknAea4zlGBmjzsLd2FpLM8updUkuQCV2UNEyJwuRqlz/jDk4XkqogVYqAKoNOoFV7QG01F5RaWmIIPUiWbsYC006pFSQdGnpvKuD+z8HItsRIjFNVzGT0uG7+ixiFkVUMQYJmTzTBi0De+HNGgit3ecCHcqVqqxi6jUg06rm20kieuJr8GmS6l+0W+W4ZnUdO6q6uZitNapDL9pdLjk3C6ja6kTY4EfUFYG7KSPOATrBnrM79cRy3EszT1PTzVOoQFLe1V2hdgyVQCdOqIExfE6tOqruKqsGMAnTHMTpHlEkCfPAR5P6LrscyjMZYsxCEKKmkwY7tgxJAsASQxEHSWuIx6nxgqtVe7LIqQM2afKFoaToBK7EHSZXmWnqMhSJ8q7DM1LNZb2ZZiyFRGlmbuyNB1REgTOwANtp9ZyIfJqtA09bVGc0dHKpdiXdCSOVUklXMyixBYQ2iOdkcpl0Fc5ckGgijuacDRrIJemejhEKMq9Fc76ARz4ciVTWWrUZlpT3Ll4K0R+8V+pVxpNb/ABcSzjfUv+W/4fGmsgBdip0IpclayiZIZpAWZksGgA475nMHNMlOnTAq5Z0eoh9wEDlpBwNJSot9WwULInlDEcaXGqhHtKzo0tAXLggpJ7trqbumlyOhYiBsFidbt7pYr3LGCQZqBSCLMCApAYGQYJEg3wsAUeC06pMgLBG/hf88RV9B5gR62jy9PPCWVMgz4ifxHmPDri24dw1aiGtXZlywJWRAeuw/d056/ac2XzMDDbMUiHDuGq69/WLJl6bbiNdV4tTpTu9xLbIDJvAxy4lxg1yOUJTQaadJbqgm4HixmWY3YyScLiXFnqvzBKaoNNOkB7Omk2CjrM3O5Mk74ADFW1FRcRuIHUf74Q+NInQIXUp3nqTt5eQxyzdSCdJ33AvJ6b+OOldWawBmDHUj5fqcRqhdBOkeF9/wCxnD/BKK+pU63J/PEKlQ6h0M36nHWT1An8Y6Tjg6eVh4fliDZGsz+XR8hkA50KXltMWB1AEA+JgeWNdQrsEPIxWD+8APykYwvGKgOTyYAAvPWAIiP742+ZaVIBtI9PO2IaNrM/xftNSNACnpFUGVa7uRcBHjkMDqI2xS5njNSZZiEgT3elCSQDGqCRimrPzMfNrfM4IyGedGVYU3VZYXAYgePgcJxY4z3TL3hlSjXQd6cwIJKt36OVmA3K1PyHXBT5UCRSblG2oQ3z0kifPHZsisRAgMdhHl0PpghOHiI28Lfzxmrs0dHKlkXSkNevSdmba5mA23jYnEuGBQ6tIEOZE7AAnX/h2j54K+phB4ibxAnzxPhWVpVFdM13sPpA7oqhiecHlMgrA+/F70RrZ50qwqx4D5mPxxN6ZWbQQbj8x5f2x6TS7F8NMFc1m6bT1Wk4W9r92CLeeOJ+jHJn3OJx4B8vP4ioIxeSMcJHnQp+HnEjpf8APHFaI3Hpf7v10x6K/wBE5YnRxDKPO+rvE/8A6wO/0Q52eSplag8q0f6lGHaCpIxuS4cZBTQb21EDqN7+NoxY1crTZfZqzPImSBF9hLQvhscW9b6K+JyR9VDj/DUosB6c46YDzXYTiCe9ka8eCprHr7PV88NUQ8ilNBREhTBuOpgxczc9ZGOBQb/jbfx8vXFlX4PXpGHoVqcmBqoul/V1G/ngFtNgTHhbfqZm5+eHoPscxQvJ84Jvc/o/PEe4Hz6XO/8At1x2ADQJ6W6yBvt+OGNMnygDx22mfunzOFQKQ+TOgkldRIi7FfnbraP74NPGDHOhP+eWj4ZLKZAEiDYkz0wBueojzuP9/HDA3n8JHzBNt9sFDyC6HEFWYDqNUiGTUse6dhJ3jxx0bPsdTE1WJU6edl7p5gEc1+UGYj3t7YBX7R2B8d/IX8/lA8Yx0CXm8b29LdOmCgyHOaqEDVUqEncli1pm51yRPw7W8TOHNWCRrqNMQQYv9onV+d72jEdt/wDUInqfnI/DCAjcm/QkR57+eDEMmdWqjo1ceQemB90YWBzSbobf5T+JM4WChZM0PC+HoUNevqSgDpgGHrOPgp2tB96psgP2oAH4pxM1XGsBUUBaSpIp0kiyKJ+c3LEkkk4fifE2qOGqRpA0oiWWki+6EGwSN+pNzvgXuQ4tIEbnYncW8Os4pEN9dEHo3DRtcA2JHX0x2LIRaSD4Az6euI06gjmNxMj+g6zv9+OQhGkgQ0XmwjYE4oklQSAVOqR0IknwPyGOGaWD72+42k/1wRmdoEhh4TI/3GBs1TBAI2PQ+OENAtRPU/zviFTcSZP4SD4+GOgXeTB/l0n1xwIuBEgSfQf08sQaouOIuvc5VQZgKfv2H88boJIEHrf0nGJ4nl9NHKKRpYspYbQbAzjc09j6/wA8Ki0eV1HufU/njplF9pT/AO4n+oY5N19T+eO3D19tS/jT/UMMRvkFz/EcG0V/t4YAWZO2/nP54PoISZ38QQI/C+IaNLJ5ilC+u2KjtvSNPJ5XSSrPWqkkEg+4un7gfxxf1aEkTFzf5Yp/pNeMvlP+5W+7Qm2AlmHTitZf3rz6z+jjtT7T5lbd4T6hT89sV7GwMbX+/wDnhNESPlO5xTiiU2W9LtlmBuUPqu/44Jo9uKos1NfGxIH47YzzHVteDI/3w5vcXj9EYWKHkzVUvpBYboy+EVCPmOmD8t9JzAzqrA9OcH8MYdmkWwmM7T08LYMUGTPR6P0tvIivXte6gj8sEn6VS8aqtN4P72kD0iPS/hjy9uh/UeEDEit9rDwt0wYhmeof+tMrUnvMvw+p/FSRfxAGEud4bUJnIZYW3pVHT/Qwtjy/QBvMEHaBeIBPlO/WMQNEeFj+htfBQZHqdbhPCWv9WrU5ie7zDN6e/qwM3ZDhbe7VztOd5FKoLf5QTjzZCQTDEeEEj1va2OiZ+qDaq4+bf16YNhaN83YDKG1PiTKJmKuXMTAHwt4Wwx+jFdqXEcmx8GFSnJ335oxi6HHswNqzz0Fj+d5n8MEUe0de4LA+Eqvzk4ew+rNIfoxzZBFN8pVC/YrgSDf41XxPXA+a+jviQucs7kXlHo1PMHlqEzOKrL9pn3K0zExuLdNpwRQ7buo/ZkR0DsL/AHXwWxYxJHshn+uTzQPlSYj8sLBqfSLUj99/+UD8MPhZDxiZpWM79P64IoGFAG0L+eGwsark5nwcR7w9H/MYnW6/wn88LCwDYPSc6JkzhVNz/F/XCwsDGgWmbr6fywgb0vNhPnfCwsQaIvOMn2eU/j/+2Njl239f5jCwsIvs8vH8z+eO/C/29P8AjT8xhYWGJG9odfU4sKJv8h+YwsLCZYW/T1OKL6Th7LK/9yr/AKEw2FiUJnnybD5Ymfi9ThYWLMyTLiCC368cNhYBkwN/XHNRvhYWATOmW3P66YWVHL/mP8sLCwCCq6gKkWkXi087D8gPuwF8P34WFhgNV2+7Ecx/TD4WIKJP/TEqxgWtfCwsMQqzHUt9xB9MRPxfrrhYWAaOTKJwsLCwxn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3258" name="Picture 10" descr="http://novaya.com.ua/images/m-00031910-a-00006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643314"/>
            <a:ext cx="2857488" cy="19117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307181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НОВЫЙ ДОМ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19. Где выбирать дом?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20. Семья и город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21. Преимущества сельской местности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22. Построение и обустройство жилища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пожертвовать житейскими интересами, чем подвергать гибельной опасности драгоценные души, доверенные вашему попечению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8372" name="Picture 4" descr="https://encrypted-tbn1.google.com/images?q=tbn:ANd9GcSubSsw9KDfl1JMyD2l_1FWGMnX-KnkuKye_rm2vzetTHhR3bu_q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357562"/>
            <a:ext cx="3214710" cy="24079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 Ваш долг...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уничтожить всякое влияние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победить всякую наклонность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разорвать всякую связь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... которые удерживают вас и вашу семью от свободного, открытого и искреннего посвящения Богу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0418" name="Picture 2" descr="https://encrypted-tbn0.google.com/images?q=tbn:ANd9GcRiS9iUfnwhbyKJdUVAyAmfroWA32VdBjXio-TpRHFFzvWTyh24h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6072" y="4500570"/>
            <a:ext cx="2846320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Пророк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Иезекииль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перечисляет причины, которые довели Содом до греха и погибели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Вот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 чем было беззаконие Содомы, сестры твоей и дочерей ее: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гордости, пресыщении и праздности, и она руки бедного и нищего не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поддерживала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s://encrypted-tbn1.google.com/images?q=tbn:ANd9GcTSrLJI3Mwfwibi15wpZMdNi7gYniDanbxP3UA4Va0Sw09G_eC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643314"/>
            <a:ext cx="1933575" cy="23717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5972188" cy="576899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Примите же решение, что вы будете выбирать и строить свои дома как можно дальше от Содома и Гоморры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Держитесь вне больших городов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это возможно, стройте свои дома в спокойных, уединенных местах сельских районов, даже если, поступая так, вы никогда не сможете стать богатыми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Размещайтесь там, где влияние, оказываемое на вас, будет наилучшим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9396" name="Picture 4" descr="https://encrypted-tbn3.google.com/images?q=tbn:ANd9GcTbaLbazPriERQjbRi-S-Fj53NvdFkToc-5GdfIilqqi5ifEWl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357562"/>
            <a:ext cx="2819400" cy="16192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Теперь настало время уезжать из городов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весть состоит в следующем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увозите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свои семьи из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городов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 нужно перевозить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сельскую местность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должны подобрать... подходящее место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Жилище может быть небольшим, но рядом должна быть земля, чтобы обрабатывать ее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http://prodetok.net/wp-content/img2/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142984"/>
            <a:ext cx="2185757" cy="27384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1446" name="Picture 6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928670"/>
            <a:ext cx="1357322" cy="14513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129697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могут...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приобрести небольшие дома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сельской местности вместе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землей для возделывания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могут посадить фруктовые деревья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выращивать овощи и плоды, чтобы заменить ими мясо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таких местах дети не будут подвергаться разлагающему влиянию городской жизни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 поможет Своему народу найти такие дома за пределами городов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sibsadi.ru/wp-content/uploads/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428604"/>
            <a:ext cx="3024199" cy="23758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Родителям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посылает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предостерегающий клич: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собирайте своих детей в свои дома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забирайте их от тех, кто с пренебрежением относится к заповедям Божьим, кто учит злому и делает зло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уезжайте из крупных городов как можно быстрее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3492" name="Picture 4" descr="http://www.hqoboi.com/img/other/garden_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857364"/>
            <a:ext cx="2681313" cy="39972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Пророк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Иезекииль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перечисляет причины, которые довели Содом до греха и погибели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"Вот, в чем было беззаконие Содомы, сестры твоей и дочерей ее: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гордости, пресыщении и праздности, и она руки бедного и нищего не поддерживала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s://encrypted-tbn1.google.com/images?q=tbn:ANd9GcTSrLJI3Mwfwibi15wpZMdNi7gYniDanbxP3UA4Va0Sw09G_eC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643314"/>
            <a:ext cx="1933575" cy="23717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0464" y="3000372"/>
            <a:ext cx="350089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Глава 20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Семья и город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500174"/>
            <a:ext cx="6786610" cy="4786346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lnSpc>
                <a:spcPts val="25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в городах изобилует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ложными ценностями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искусственно созданными условиями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страстное желание приобрести деньги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возбуждающая суматоха 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стремление к удовольствиям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жажда показного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роскошь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сумасбродство </a:t>
            </a:r>
          </a:p>
          <a:p>
            <a:pPr>
              <a:lnSpc>
                <a:spcPts val="25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все это движет огромными массами людей, отвращая их ум от истинной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жизни. Они открывают дверь великому множеству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пороков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Опасности городской жизни</a:t>
            </a:r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500438"/>
            <a:ext cx="2428860" cy="2000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96599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...оказывает на молодежь почти непреодолимое влияние</a:t>
            </a: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lnSpc>
                <a:spcPts val="32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одно из наиболее утонченных и опасных искушений - это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пристрастие к удовольствиям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вихрь возбуждающих кровь сомнительных удовольствий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отвлекает их от реальных жизненных обязанностей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деньги, которые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следовало приберечь для лучшего использования,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тратятся на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развлечения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news.tts.lt/fotos/Image/12/45/3/t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14818"/>
            <a:ext cx="3263944" cy="21374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Городская среда... является опасной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здоровья</a:t>
            </a:r>
            <a:endParaRPr lang="ru-RU" sz="36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постоянная необходимость входить в контакт с больными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загрязненные воздух и вода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нечистая пища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стесненные, нездоровые условия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 - вот лишь некоторые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проблемы, с которыми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сталкивается городской житель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500306"/>
            <a:ext cx="1913117" cy="19003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Божьи намерения не входило, чтобы люди скапливались в городах, теснясь в домах и арендуемых помещениях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://www.kvartirimoskva.ru/img/content_img/komnataI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286124"/>
            <a:ext cx="38100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cxnSp>
        <p:nvCxnSpPr>
          <p:cNvPr id="13" name="Прямая соединительная линия 12"/>
          <p:cNvCxnSpPr/>
          <p:nvPr/>
        </p:nvCxnSpPr>
        <p:spPr>
          <a:xfrm flipV="1">
            <a:off x="2071670" y="3929066"/>
            <a:ext cx="5286412" cy="164307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74040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ближе мы к первоначальным Божьим планам, тем более благоприятную возможность имеем, чтобы обрести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здоровое тело, ум и душу</a:t>
            </a:r>
          </a:p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encrypted-tbn0.google.com/images?q=tbn:ANd9GcQSbVdA0zEqBeD_QgN_ApdpPtSvgQzzeunaIUu6TMs15Sio9d5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928934"/>
            <a:ext cx="4143404" cy="31035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561499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духовный покой в красоте, тишине и мире природы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Обратите свой взор на зеленые поля, рощи и холмы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Поднимите глаза к голубому небу, незамутненному городской пылью и дымом, и дышите животворным небесным воздухом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20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1746" name="Picture 2" descr="https://encrypted-tbn3.google.com/images?q=tbn:ANd9GcRUv_saTGWFC3ltKiU84-0XVog3eN_gxb_Z49407kUEbegbuR9eJ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714752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832</Words>
  <Application>Microsoft Office PowerPoint</Application>
  <PresentationFormat>Экран (4:3)</PresentationFormat>
  <Paragraphs>159</Paragraphs>
  <Slides>30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              РАЗДЕЛ VI. НОВЫЙ ДОМ  Глава 19. Где выбирать дом? Глава 20. Семья и город Глава 21. Преимущества сельской местности Глава 22. Построение и обустройство жилища </vt:lpstr>
      <vt:lpstr>Слайд 3</vt:lpstr>
      <vt:lpstr>Опасности городской жизни</vt:lpstr>
      <vt:lpstr>...оказывает на молодежь почти непреодолимое влияние</vt:lpstr>
      <vt:lpstr>Городская среда... является опасной  для здоровья</vt:lpstr>
      <vt:lpstr> ! </vt:lpstr>
      <vt:lpstr>Слайд 8</vt:lpstr>
      <vt:lpstr>!</vt:lpstr>
      <vt:lpstr>Обстановка, окружавшая святую чету, должна служить уроком на все времена...</vt:lpstr>
      <vt:lpstr>Города полны искушений</vt:lpstr>
      <vt:lpstr>!</vt:lpstr>
      <vt:lpstr>  ! </vt:lpstr>
      <vt:lpstr>?</vt:lpstr>
      <vt:lpstr>!</vt:lpstr>
      <vt:lpstr>Родители, осуждающие хананеев за то, что те приносили своих детей Молоху, что вы делаете?</vt:lpstr>
      <vt:lpstr>Жить в городе - вовсе не преимущество</vt:lpstr>
      <vt:lpstr>Совет переезжающим из сельской местности в городские районы</vt:lpstr>
      <vt:lpstr>Печальные последствия</vt:lpstr>
      <vt:lpstr>!</vt:lpstr>
      <vt:lpstr>Родители! Ваш долг...</vt:lpstr>
      <vt:lpstr>Пророк Иезекииль перечисляет причины, которые довели Содом до греха и погибели</vt:lpstr>
      <vt:lpstr>Слайд 23</vt:lpstr>
      <vt:lpstr>Теперь настало время уезжать из городов</vt:lpstr>
      <vt:lpstr>Родители могут...</vt:lpstr>
      <vt:lpstr>Родителям Бог посылает предостерегающий клич:</vt:lpstr>
      <vt:lpstr>Пророк Иезекииль перечисляет причины, которые довели Содом до греха и погибели</vt:lpstr>
      <vt:lpstr>Слайд 28</vt:lpstr>
      <vt:lpstr>Слайд 29</vt:lpstr>
      <vt:lpstr>Слайд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36</cp:revision>
  <dcterms:created xsi:type="dcterms:W3CDTF">2012-06-07T13:16:03Z</dcterms:created>
  <dcterms:modified xsi:type="dcterms:W3CDTF">2012-06-25T14:59:54Z</dcterms:modified>
</cp:coreProperties>
</file>