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86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88" r:id="rId20"/>
    <p:sldId id="289" r:id="rId21"/>
    <p:sldId id="276" r:id="rId22"/>
    <p:sldId id="277" r:id="rId23"/>
    <p:sldId id="283" r:id="rId24"/>
    <p:sldId id="284" r:id="rId25"/>
    <p:sldId id="28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2A70F-A5BA-49B5-A5D3-663FFA5F771E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77EC5-0D73-4F4D-9039-893AEEEF0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Неустанную бдительность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B4A32-0E42-4D9E-9B11-A277064EE03A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143768" y="4071942"/>
            <a:ext cx="1643074" cy="1833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сознании впечатлительных детей и молодежи сцены, изображенные в откровениях о будущем, оживают, словно реальные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революции предсказаны и подробно описаны все действия, которые разрушают границы закона и поощряют разнузданность, многие усваивают дух подобных представлений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склонны, если представится возможность, к совершению еще худших преступлений, чем те, которые описаны этими, падкими на сенсации авторами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Посредством такого рода влияний общество деморализуется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Щедро сеются семена беззакония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Неудивительно, что в результате появляются соответствующие плоды - преступления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тревожусь, когда повсюду вижу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фривольных молодых людей и молодых женщин, которые заявляют о своей вере в истину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разговоры - только пустая, тщетная болтовня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них замечательно развит музыкальный слух, они увлекаются музыкой, и сатана знает, при помощи чего возбудить, оживить, привлечь и очаровать их ум так, чтобы Христос стал нежеланным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Требуется духовное стремление души к Божественному знанию, к возрастанию в благодати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858016" y="214290"/>
            <a:ext cx="1643074" cy="1833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04362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Внедрившись в их дома, музыка отвлекла их умы от истины, вместо того, чтобы побуждать их к святости и духовности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Легкомысленные песенки и современная популярная низкопробная музыка, по-видимому, приходятся им по вкусу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 на музыкальных инструментах отнимает время, которое следовало бы посвятить молитве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9700" name="Picture 4" descr="http://www.radiopaniekzaaierwebradio.com/videoimage/aR8ZnPBwEVI/%D0%94%D0%B5%D1%82%D0%B8-%D0%B8%D0%B3%D1%80%D0%B0%D1%8E%D1%82-Rammstein-%D0%BD%D0%B0-%D1%83%D1%82%D1%80%D0%B5%D0%BD%D0%BD%D0%B8%D0%BA%D0%B5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428604"/>
            <a:ext cx="2571737" cy="19288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Музыка, если ею не злоупотреблять,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является великим благословением,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но когда ее используют неправильно,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она становится ужасным проклятьем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возбуждает, но не наделяет силой и мужеством, которые христианин может обрести лишь у престола благодати... чтобы укрепиться против могущественных искушений дьявола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Сатана ведет молодежь в плен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искусный обольститель, завлекающий их в погибель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hard-rock-music.ru/avatar/gita/www-hard-rock-music.r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1142984"/>
            <a:ext cx="1619228" cy="1227375"/>
          </a:xfrm>
          <a:prstGeom prst="rect">
            <a:avLst/>
          </a:prstGeom>
          <a:noFill/>
        </p:spPr>
      </p:pic>
      <p:pic>
        <p:nvPicPr>
          <p:cNvPr id="28676" name="Picture 4" descr="http://angelsay.ru/angelsay/14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4290"/>
            <a:ext cx="1570306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живем в век, когда растление распространилось повсюду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Похоть очей и низменные страсти пробуждаются через созерцание и чтение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Сердце развращается посредством воображения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www.oko.by/uploads/posts/2009-10/1254837203_rebenok_tv_f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3357562"/>
            <a:ext cx="3397591" cy="29289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 находит удовольствие в созерцании сцен, которые возбуждают низменные и гнусные страсти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 омерзительные образы, рождающиеся в оскверненном воображении, разлагают морально и поощряют обманутых, безрассудных существ к тому, чтобы дать волю похоти и страстям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4578" name="Picture 2" descr="http://kinofilms.tv/images/films/39/38904/pict/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14290"/>
            <a:ext cx="3214710" cy="24110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результате рождаются грехи и злодеяния, которые низводят существ, созданных по образу Божьему, до уровня животных, приводя их рано или поздно к погибели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8" name="Picture 6" descr="http://galyonkin.com/wp-content/uploads/2012/04/original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3214686"/>
            <a:ext cx="6043596" cy="238454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пропущенные слова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должны проявлять ___________ _________ чтобы их дети не ушли от Бога. 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неустанную бдительность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постоянное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ежеминутный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надзор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rasti-malishka.ru/wp-content/uploads/2011/04/0290007.4-300x1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929066"/>
            <a:ext cx="2857500" cy="18954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786478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Обеты Давида, записанные в 100-м псалме, должны стать обетами всех, на кого возложена ответственность оберегать от дурного влияния свои семьи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"Не положу пред очами моими вещи непотребной; дело преступное я ненавижу, не прилепится оно ко мне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Сердце развращенное будет удалено от меня; злого я не буду знать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Тайно клевещущего на ближнего своего изгоню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Гордого очами и надменного сердцем не потерплю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Глаза мои на верных земли, чтобы они пребывали при мне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будет жить в доме моем поступающий коварно; говорящий ложь не останется пред глазами моими"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Имеет ли значение, посещают дети церковную или обычную среднюю школу?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родители должны относиться к этому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вопросу?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0" name="Picture 4" descr="http://www.oskole.sk/userfiles/image/Zofia/M%C3%A1j%20-%202012/Ru%C5%A1tina/Vzdelanie%20v%20Rusku_html_695b7f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571744"/>
            <a:ext cx="4762500" cy="35718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28662" y="2429998"/>
            <a:ext cx="750099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XIV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БОДРОСТВОВАТЬ НА ПОДСТУПАХ К ДУШЕ</a:t>
            </a:r>
            <a:r>
              <a:rPr kumimoji="0" lang="ru-RU" sz="28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 bmk="f1165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66. Вход, который мы должны охранять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66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67. Соблазны для взгляда и слуха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67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68. Чтение и оказываемое им влияние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Некоторые отцы и матери настолько равнодушны, настолько небрежны, что, по их мнению, не имеет значения, посещают ли их дети церковную или обычную среднюю школу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«Мы живем в мире, - говорят они, - и мы не можем уйти из него»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Но, дорогие родители, мы все же можем избрать добрый путь вне этого мира, если только пожелаем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можем избежать созерцания многих пороков, которые так быстро умножаются в это последнее время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можем закрыть свои уши, чтобы не слышать о многих злодеяниях и преступлениях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00042"/>
            <a:ext cx="1143008" cy="1222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7410" name="Picture 2" descr="http://wordrabot.ru/wp-content/uploads/2009/07/fat-kid-eating-chips-watching-t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endParaRPr lang="ru-RU" dirty="0"/>
          </a:p>
        </p:txBody>
      </p:sp>
      <p:pic>
        <p:nvPicPr>
          <p:cNvPr id="15364" name="Picture 4" descr="http://www.malinalife.ru/userfiles/picbig/img20120215121723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074" name="Picture 2" descr="http://www.thirstofheaven.com.ua/wp-content/uploads/2011/03/Jesus_Wep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643050"/>
            <a:ext cx="3324225" cy="32385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2285992"/>
            <a:ext cx="6057107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67.</a:t>
            </a:r>
            <a:r>
              <a:rPr lang="ru-RU" sz="3600" dirty="0" smtClean="0" bmk="f1166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dirty="0" smtClean="0" bmk="f1166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Соблазны для взгляда и слуха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причина для глубокой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обеспокоенности о детях,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которые встречают искушения на каждом шагу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не могут избежать контакта со скверными приятелями...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4" name="Picture 4" descr="http://artstudio.ru/private/children/rn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57166"/>
            <a:ext cx="3135548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видят, слышат и испытывают то, что деморализует их и что, если тщательно не оберегаться, будет незаметно, но неуклонно портить сердце и уродовать характер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3490" name="Picture 2" descr="http://imwoman.ru/uploads/posts/2012-02/1328204740_watchingmovieho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714752"/>
            <a:ext cx="2714644" cy="27146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Сатана использует все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средства, чтобы сделать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злодеяние и унизительный порок повсеместным явлением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не можем пройтись по улицам наших городов, чтобы не столкнуться с вопиющим беззаконием...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8" name="Picture 6" descr="http://img-fotki.yandex.ru/get/2708/65513451.28/0_7f8ee_579d3930_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500042"/>
            <a:ext cx="3489787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 приучают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благосклонно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относиться ко греху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Современные периодические издания насаждают подлость и гнусность, и все, что может пробудить страсть, представлено в возбуждающих историях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www.dw.de/image/0,,4558440_4,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642918"/>
            <a:ext cx="3143250" cy="23241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461486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современные популярные издания полны сенсационных историй, которые приучают молодежь ко греху и ведут их по пути погибели... 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www.ruslania.com/pictures/big/305620-Brav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571480"/>
            <a:ext cx="2721977" cy="3714776"/>
          </a:xfrm>
          <a:prstGeom prst="rect">
            <a:avLst/>
          </a:prstGeom>
          <a:noFill/>
        </p:spPr>
      </p:pic>
      <p:pic>
        <p:nvPicPr>
          <p:cNvPr id="37892" name="Picture 4" descr="http://www.ruslania.com/pictures/big/300009-cosmopolita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73787">
            <a:off x="6215074" y="2571744"/>
            <a:ext cx="2643206" cy="3522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214942" y="1285860"/>
            <a:ext cx="3543296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214686"/>
            <a:ext cx="8258204" cy="292895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360363" indent="-360363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>
              <a:lnSpc>
                <a:spcPts val="25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Маленькие дети, которым всего лишь несколько лет от роду, и пожилые люди - все осведомлены о преступлениях </a:t>
            </a:r>
          </a:p>
          <a:p>
            <a:pPr marL="360363" indent="-360363">
              <a:lnSpc>
                <a:spcPts val="25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Истории, которые они читают, побуждают их ко злу</a:t>
            </a:r>
          </a:p>
          <a:p>
            <a:pPr marL="360363" indent="-360363">
              <a:lnSpc>
                <a:spcPts val="2500"/>
              </a:lnSpc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своем воображении они совершают те поступки, о которых прочитали, и однажды их стремления показывают, что они могут совершить преступление и надеются ускользнуть от наказания</a:t>
            </a:r>
          </a:p>
          <a:p>
            <a:pPr marL="360363" indent="-360363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5848" name="Picture 8" descr="http://i1.poltava.pl.ua/news/151/15039/ph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85728"/>
            <a:ext cx="4762500" cy="30956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652</Words>
  <Application>Microsoft Office PowerPoint</Application>
  <PresentationFormat>Экран (4:3)</PresentationFormat>
  <Paragraphs>118</Paragraphs>
  <Slides>25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!</vt:lpstr>
      <vt:lpstr>!</vt:lpstr>
      <vt:lpstr>!</vt:lpstr>
      <vt:lpstr>!</vt:lpstr>
      <vt:lpstr>!</vt:lpstr>
      <vt:lpstr>!</vt:lpstr>
      <vt:lpstr>Слайд 10</vt:lpstr>
      <vt:lpstr>!</vt:lpstr>
      <vt:lpstr>!</vt:lpstr>
      <vt:lpstr>!</vt:lpstr>
      <vt:lpstr>Слайд 14</vt:lpstr>
      <vt:lpstr>  </vt:lpstr>
      <vt:lpstr>Слайд 16</vt:lpstr>
      <vt:lpstr>? Вставить пропущенные слова</vt:lpstr>
      <vt:lpstr>Слайд 18</vt:lpstr>
      <vt:lpstr>Слайд 19</vt:lpstr>
      <vt:lpstr>!</vt:lpstr>
      <vt:lpstr>...</vt:lpstr>
      <vt:lpstr>!</vt:lpstr>
      <vt:lpstr>Слайд 23</vt:lpstr>
      <vt:lpstr>Слайд 24</vt:lpstr>
      <vt:lpstr>Слайд 25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2012-06-29T05:04:14Z</dcterms:created>
  <dcterms:modified xsi:type="dcterms:W3CDTF">2012-07-02T06:04:20Z</dcterms:modified>
</cp:coreProperties>
</file>