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8" r:id="rId2"/>
    <p:sldId id="259" r:id="rId3"/>
    <p:sldId id="260" r:id="rId4"/>
    <p:sldId id="261" r:id="rId5"/>
    <p:sldId id="262" r:id="rId6"/>
    <p:sldId id="287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9" r:id="rId17"/>
    <p:sldId id="288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99" r:id="rId27"/>
    <p:sldId id="271" r:id="rId28"/>
    <p:sldId id="273" r:id="rId29"/>
    <p:sldId id="274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E936B-20F6-40E7-A2DF-8B064B125B89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76721-5953-4212-AC28-FE1CB99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00375-C3A5-47F5-A0E7-C9BA5F72B99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7964A-2FA2-4081-9E71-EE5CDF9F3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все могут ехать в качестве миссионеров в зарубежные страны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могут быть домашними миссионерами в своих семьях и соседском окружении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можно свидетельствовать о Христе?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://lostfilm.info/images/news/110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643182"/>
            <a:ext cx="3810000" cy="2533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много путей, посредством которых члены церкви могут передавать весть тем, кто находится рядом с ними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наиболее успешных путей  - ______________.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это полезная жизнь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бескорыстная жизнь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христианская жизнь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http://alimero.ru/uploads/images/00/00/79/2011/04/05/86f939.jpg"/>
          <p:cNvSpPr>
            <a:spLocks noChangeAspect="1" noChangeArrowheads="1"/>
          </p:cNvSpPr>
          <p:nvPr/>
        </p:nvSpPr>
        <p:spPr bwMode="auto">
          <a:xfrm>
            <a:off x="155575" y="-1439863"/>
            <a:ext cx="4238625" cy="3000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22" name="Picture 2" descr="http://2.bp.blogspot.com/-QkwCZJg2RJI/T5dKG_XffOI/AAAAAAAAJ4s/Dun6TbholX4/s1600/IMG_22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929066"/>
            <a:ext cx="3167042" cy="23752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обширное поле служения для женщин и для мужчин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Умелый повар, швея, няня - их помощь нужна всем...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8" name="Picture 6" descr="http://roshalpu9.narod2.ru/spetsialnosti/shveya/shve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643314"/>
            <a:ext cx="3643338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Чему должны учиться члены бедных семей?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готовить пищу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шить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чинить свою одежду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заботиться о больных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ухаживать за домом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поручения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любви и милости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alimero.ru/uploads/images/00/00/79/2011/04/05/86f9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357694"/>
            <a:ext cx="2286016" cy="16181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2228" name="Picture 4" descr="http://www.noginsk.biz/data/2010/12/4/shveya-1291403236-47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2357430"/>
            <a:ext cx="2286000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Стараясь оправдаться, некоторые говорят: «Мои домашние обязанности и мои дети поглощают все мое время и средства»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ваши дети должны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помогать вам ...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трудиться для Господа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- младшие члены Господней семьи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://vscolu.ru/wp-content/uploads/2012/05/Trudovoe-vospitanie-rebe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143248"/>
            <a:ext cx="2224084" cy="21540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чем следует убеждать детей – младших членов Господней семьи?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том, что они должны посвятить себя Богу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том, что все силы из тела, ума и души принадлежат Господу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они оказывали помощь в различных сферах бескорыстного служения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они разделяли духовное и физическое бремя с родителями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каждой церкви молодые мужчины и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женщины торжественно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посвящали себя Богу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проявляли самоотречение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домашней жизни, помогая своим усталым, измученным матерям, то какая перемена произошла бы в наших церквах!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матери было бы время, чтобы делать дружеские визиты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можно посещать тысячи домов бедных и нуждающихся, которые не принадлежат нашей вере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Книги, посвященные здоровью и воздержанию, можно предлагать многим семьям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Распространение этих книг является важным делом, потому что в них содержатся драгоценные знания по лечению болезней - знания, которые могут стать великим благословением для тех, кто не в состоянии оплачивать визиты врачей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14290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свои юные годы дети могут быть полезными для дела Божьего...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даст им Свою благодать и Своего Святого Духа, чтобы они могли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побеждать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нетерпеливость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 раздражительность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 всякий грех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 любит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имеет благословения для них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любит смотреть, как они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слушаются своих 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хочет, чтобы они были Его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маленькими миссионерами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служение Бог принимает так же,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и служение взрослых людей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puzkarapuz.ru/uploads/post/full/Sep-2011/vzroslenie_detej_obuchaemsya_cherez_pomocsh_4192.jpg"/>
          <p:cNvPicPr>
            <a:picLocks noChangeAspect="1" noChangeArrowheads="1"/>
          </p:cNvPicPr>
          <p:nvPr/>
        </p:nvPicPr>
        <p:blipFill>
          <a:blip r:embed="rId4" cstate="print"/>
          <a:srcRect r="28571"/>
          <a:stretch>
            <a:fillRect/>
          </a:stretch>
        </p:blipFill>
        <p:spPr bwMode="auto">
          <a:xfrm>
            <a:off x="6000760" y="2285992"/>
            <a:ext cx="2500330" cy="23219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Вставить пропущенное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8680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должны учить своих детей посредством наставлений и примеров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трудиться для необращенных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сочувствовать престарелым и больным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облегчать страдания неимущих и бедствующих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быть прилежными в миссионерской работе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самоотречению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жертвенности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родители учат своих детей истине, которая воплощена в Иисусе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по своей простоте будут рассказывать своим товарищам то, что сами узнали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www.biblia-by.org/Pictures/kids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857496"/>
            <a:ext cx="2857520" cy="3426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28662" y="2399220"/>
            <a:ext cx="714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СЕМЬЯ И ЕЕ СОЦИАЛЬНЫЕ СВЯЗИ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74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73. Наши социальные </a:t>
            </a:r>
            <a:r>
              <a:rPr lang="ru-RU" sz="2000" i="1" dirty="0" smtClean="0" bmk="f1174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потребности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74. Безопасное и небезопасное общение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75. Родительское наставление детям в выборе общения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76. Праздники и годовщины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77. Рождество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78. Семейный миссионерский центр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Нужен план!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служители используют всю свою изобретательность, 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наметить план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благодаря которому младшие члены церкви могли бы сотрудничать с ними в миссионерской работе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642918"/>
            <a:ext cx="2214578" cy="1714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285984" y="285728"/>
            <a:ext cx="6400816" cy="5840435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план, который вызывал бы живой интерес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все принимают участие в работе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молодых делать то, что назначено им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они каждую неделю отчитываются на миссионерском собрании о том, какие опыты они приобрели и каких успехов достигли по благодати Христовой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такие отчеты будут делать посвященные работники, то миссионерские встречи не будут скучными и утомительными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вызовут большой интерес, так что в присутствующих не будет недостатка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1803810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4929222" cy="5857916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семьи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поселившиеся в глухих уголках земли, в местах, где люди окутаны духовным мраком, позволят засиять там свету Христовой жизни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совершат великую работу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они начинают свое дело скромно и тихо, не используя фондов конференции, пока интересы не станут такими обширными, что они не смогут обходиться без помощи служителей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www.blackseanews.net/files/image/%2895-99-99-99%29/7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643050"/>
            <a:ext cx="2893238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04"/>
            <a:ext cx="1202539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36841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Дети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будут работать тогда, когда другие не смогут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небо решит, что людям больше нельзя позволять представлять истину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Дух Божий сойдет на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будут совершать дело провозглашения истины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которое старшие работники не смогут исполнять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путь для них будет закрыт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868" y="571480"/>
            <a:ext cx="5114932" cy="555468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заключительных событий земной истории многие из этих детей и молодежи удивят людей своим свидетельством об истине, которое будет сделано с простотой, но в духе и силе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714356"/>
            <a:ext cx="285752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Бог постановил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чтобы наши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церковные школы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готовили детей для этой великой работы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них детям должны преподавать особые истины для настоящего времени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обучать практической миссионерской работе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нужно зачислять в армию работников для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помощи больным и страждущим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также могут принимать участие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медицинском миссионерском служении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своими делами, пусть даже небольшими, они будут способствовать его продвижению...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Размышление на тему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должно считаться присутствие бедных, сокрушенных, несведущих, несчастных в доме, гостях, школе?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telegraf.lv/upload/picture/picture/2010_05/82530/126867_kuz-article.jpg?12748030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429000"/>
            <a:ext cx="4667250" cy="23336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 ли, в гостях или в школе - присутствие бедных, сокрушенных, несведущих, несчастных должно считаться не злосчастием,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драгоценной возможностью для служения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telegraf.lv/upload/picture/picture/2010_05/82530/126867_kuz-article.jpg?12748030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357694"/>
            <a:ext cx="4071966" cy="20359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деле, как и во всяком другом, умение приобретается в процессе самой работы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8" name="Picture 2" descr="http://cs303807.userapi.com/v303807170/2f9/B6JAtR7EL_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214554"/>
            <a:ext cx="4429156" cy="33218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264320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к повседневным обязанностям и служение нуждающимся и страдающим сделает ваш труд эффективным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этого самые благие намерения часто оказываются бесполезными и даже вредными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учатся плавать в воде, но не на земле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novostimira.com.ua/userfiles/i%D1%82%D1%80%D0%B5%D1%82%D0%B8%D0%B9%20%D0%BC%D0%B8%D1%80Njr3_croper_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928934"/>
            <a:ext cx="3286148" cy="32988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2183" y="2357430"/>
            <a:ext cx="708245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78.</a:t>
            </a:r>
            <a:br>
              <a:rPr lang="ru-RU" sz="3600" b="1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Семейный миссионерский центр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как родители и христиане должны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правильно руководить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своими детьми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http://zuzn.ru/wp-content/uploads/2010/07/psihologiya_vospitan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000372"/>
            <a:ext cx="4048125" cy="26860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характеристики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правильного руководства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внимательно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разумно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нежно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для служения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дети выбрали жизнь служения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img0.liveinternet.ru/images/attach/c/4/80/508/80508522_4688314_s2302_123385493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714356"/>
            <a:ext cx="2478609" cy="37261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 намерения относительно детей, растущих у семейного очага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шире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глубже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чем возможности нашего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ограниченного воображения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Современные дети могут быть похожи на Даниила и Есфирь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357430"/>
            <a:ext cx="2714644" cy="34290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6248" y="1600200"/>
            <a:ext cx="4400552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самой скромной судьбы, которых Он нашел верными, через некоторое время могут быть призваны, чтобы свидетельствовать о Нем в самых высоких собраниях мира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 l="16421" r="15343"/>
          <a:stretch>
            <a:fillRect/>
          </a:stretch>
        </p:blipFill>
        <p:spPr bwMode="auto">
          <a:xfrm>
            <a:off x="642910" y="1785926"/>
            <a:ext cx="3214710" cy="42862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будут призваны, чтобы совершать обширное служение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Весь мир открыт для Евангелия...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raisetherisk.files.wordpress.com/2011/03/open-han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571876"/>
            <a:ext cx="3571900" cy="23812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78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всех уголков нашего мира восходят вопли пораженных грехом сердец, жаждущих познания любви Божьей...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Мы, знающие Бога, вместе с нашими детьми... должны отвечать на их мольбы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bigpicture.ru/wp-content/uploads/2010/08/8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500306"/>
            <a:ext cx="3618098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798</Words>
  <Application>Microsoft Office PowerPoint</Application>
  <PresentationFormat>Экран (4:3)</PresentationFormat>
  <Paragraphs>153</Paragraphs>
  <Slides>32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!</vt:lpstr>
      <vt:lpstr>?</vt:lpstr>
      <vt:lpstr>Современные дети могут быть похожи на Даниила и Есфирь</vt:lpstr>
      <vt:lpstr>!</vt:lpstr>
      <vt:lpstr>!</vt:lpstr>
      <vt:lpstr>!</vt:lpstr>
      <vt:lpstr>Как можно свидетельствовать о Христе?</vt:lpstr>
      <vt:lpstr>?</vt:lpstr>
      <vt:lpstr>!</vt:lpstr>
      <vt:lpstr>?</vt:lpstr>
      <vt:lpstr>!</vt:lpstr>
      <vt:lpstr>?</vt:lpstr>
      <vt:lpstr>Слайд 16</vt:lpstr>
      <vt:lpstr>Слайд 17</vt:lpstr>
      <vt:lpstr>? Вставить пропущенное</vt:lpstr>
      <vt:lpstr>Слайд 19</vt:lpstr>
      <vt:lpstr>Нужен план!</vt:lpstr>
      <vt:lpstr>Слайд 21</vt:lpstr>
      <vt:lpstr>Слайд 22</vt:lpstr>
      <vt:lpstr>! Дети будут работать тогда, когда другие не смогут</vt:lpstr>
      <vt:lpstr>Слайд 24</vt:lpstr>
      <vt:lpstr>Слайд 25</vt:lpstr>
      <vt:lpstr>? Размышление на тему</vt:lpstr>
      <vt:lpstr>!</vt:lpstr>
      <vt:lpstr>Слайд 28</vt:lpstr>
      <vt:lpstr>Слайд 29</vt:lpstr>
      <vt:lpstr>Слайд 30</vt:lpstr>
      <vt:lpstr>Слайд 31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6</cp:revision>
  <dcterms:created xsi:type="dcterms:W3CDTF">2012-06-29T05:10:53Z</dcterms:created>
  <dcterms:modified xsi:type="dcterms:W3CDTF">2013-02-25T05:56:31Z</dcterms:modified>
</cp:coreProperties>
</file>