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78" r:id="rId23"/>
    <p:sldId id="281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BED6B-FBDF-4031-A6B2-C1185AE7BE1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AC63E-1243-4DD1-8A40-F8B550FBC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</a:t>
            </a:r>
            <a:r>
              <a:rPr lang="ru-RU" baseline="0" dirty="0" smtClean="0"/>
              <a:t>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 они дают опыт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Какое влияние может оказать сестра на своих братьев! Если она на правильном пути, то может влиять на их характеры. Ее молитвы, доброта и привязанность могут многое сделать в семье.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Хорошо организованная христианская семья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радостных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быть дружными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 великих умах, сколько в хороших людях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большой ошибкой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* миссионера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CE52E-ABA7-43C6-B452-EC9FE96C5FF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AA402-6664-4A6C-91B4-13371089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Дети, воспитанные «должным образом»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праздны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безразличны к Божьим требованиям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наследием Господа, они должны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трудиться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там, где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находятся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нужно больше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родителей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 христиан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Мы слишком часто замыкаемся в самих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себе.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счастливых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веселых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радостных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беззаботных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духовных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928934"/>
            <a:ext cx="2440798" cy="292895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на вас возложена ответственность нести и дарить свет. Светите, будьте духовными светильниками в своем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доме...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071678"/>
            <a:ext cx="2643206" cy="26432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285984" y="5429264"/>
            <a:ext cx="4929222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святой свет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это...?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каждого христианского дома должен сиять святой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Любовь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l_fi" descr="http://nashe-zdravie.ru/wp-content/uploads/2011/09/1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214686"/>
            <a:ext cx="2208141" cy="24024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Любовь должна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полностью заполнить семейные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отношения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проявляться в заботливой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привязанности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проявляться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нежности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проявляться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бескорыстной обходительности </a:t>
            </a:r>
          </a:p>
          <a:p>
            <a:pPr>
              <a:spcBef>
                <a:spcPts val="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Есть семьи, где эти принципы осуществляются, - семьи, 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где поклоняются Богу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где царствует истинная любовь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из этих домов возносятся утренние и вечерние молитвы к Богу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Главное для христиан ___  ____ в семье.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дружными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счастливыми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радостными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веселыми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вежливыми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образованными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l_fi" descr="http://cs317122.userapi.com/v317122347/786/TsvUMi-Qja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786058"/>
            <a:ext cx="3335836" cy="22904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Мир нуждается не столько в ___  ______, сколько в _____  _______,  которые будут благословением в своих семьях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великих умах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великих людях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профессионалах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гениях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специалистах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хороших людях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добрых людях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il_fi" descr="http://t1.gstatic.com/images?q=tbn:ANd9GcQi8fkpz8MsYtVcBmKVtBjBDoamEy_HfD8mGEujse0CMIO3sPonZBnsTQo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786190"/>
            <a:ext cx="2739975" cy="202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или нет изливать свое горе, говорить о своих семейных затруднениях с ближними?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Изливать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свое горе другим является _______  __________.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обычным делом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большой ошибкой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делом необходимым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большим грехом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опрометчивым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шагом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Это является большой ошибкой - изливать свое горе другим, особенно если наши обиды возникают из-за собственной безбожной жизни и несовершенного 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Тем, кто изливает свои личные обиды другим, следовало бы лучше остаться дома, чтобы помолиться, смирить свою упрямую волю перед Богом, упасть на камень и разбиться, умереть для своего "я", чтобы Иисус мог сделать их сосудами в чести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недостаток учтивости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минутное раздражение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грубое необдуманное слово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испортить вашу репутацию и закрыть двери сердец, так что вы никогда не сможете достичь их...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223308"/>
            <a:ext cx="807249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СВЕТ ОБЩЕНИЯ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4. Далеко идущее влияние семьи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09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5. Могущественное христианское свидетельство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09733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Усилия, предпринятые нами для того, чтобы сделать нашу семью тем, чем она должна быть, т. е. символом небесной семьи, подготавливают нас для работы с более широким кругом людей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Воспитание, полученное благодаря бережной заботе друг о друге, помогает нам понять, как достичь сердец тех душ, которым необходимо открыть принципы истинной религии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0075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и как можно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воспитать миссионера 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христианском доме: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боятся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поклоняются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верность становится вторым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естеством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допускают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безответственного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невнимательного отношения к семейным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тесное общение с Богом считается необходимым условием для верного исполнения каждодневных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l_fi" descr="http://greenhome.org.ua/wp-content/uploads/2008/11/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428604"/>
            <a:ext cx="1754501" cy="27860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1938685"/>
            <a:ext cx="757242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5. </a:t>
            </a:r>
            <a:br>
              <a:rPr kumimoji="0" lang="ru-RU" sz="3600" b="0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Могущественное</a:t>
            </a:r>
            <a:r>
              <a:rPr kumimoji="0" lang="ru-RU" sz="4000" b="1" i="0" u="none" strike="noStrike" cap="none" normalizeH="0" dirty="0" smtClean="0" bmk="f109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христианское свидетельство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0075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и как можно воспитать миссионера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христианском доме: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боятся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поклоняются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верность становится вторым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естеством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допускают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безответственного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невнимательного отношения к семейным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тесное общение с Богом считается необходимым условием для верного исполнения каждодневных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l_fi" descr="http://greenhome.org.ua/wp-content/uploads/2008/11/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428604"/>
            <a:ext cx="1754501" cy="27860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важно выполнять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домашние обязанности?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дают талант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дают умение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дают заряд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...благодаря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которому мы сможем трудиться для Христа постоянно и самым тщательным образом</a:t>
            </a:r>
          </a:p>
        </p:txBody>
      </p:sp>
      <p:pic>
        <p:nvPicPr>
          <p:cNvPr id="7" name="il_fi" descr="http://t1.gstatic.com/images?q=tbn:ANd9GcQd1yU-5xcFLKDYdud1RMV64_9V6XWDjtojhQee5ovmeiaM-DElxs0R1Do81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928670"/>
            <a:ext cx="3028952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Наш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труд во имя Христа должен начинаться в семье, в доме... Нет более важного миссионерского поля, чем это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l_fi" descr="http://t1.gstatic.com/images?q=tbn:ANd9GcQd1yU-5xcFLKDYdud1RMV64_9V6XWDjtojhQee5ovmeiaM-DElxs0R1Do81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429000"/>
            <a:ext cx="3571900" cy="23574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Высочайший долг, возложенный на молодых людей, указывает им...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они были благословением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отцов и матерей,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братьев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сестер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ним любовь и искренний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они могут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проявить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самоотречение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бескорыстие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заботясь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ухаживая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за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другими...</a:t>
            </a:r>
          </a:p>
        </p:txBody>
      </p:sp>
      <p:pic>
        <p:nvPicPr>
          <p:cNvPr id="7" name="il_fi" descr="http://puzzleit.ru/files/puzzles/42/42176/_preview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857628"/>
            <a:ext cx="2975935" cy="20424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Могущественное влияние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домах тех, кто называют себя христианами, правит истинная религия,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они будут проявлять могущественное влияние к добру. Они воистину будут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светом миру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является веским аргументом в пользу христианской религии, который не может опровергнуть безбожник?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928934"/>
            <a:ext cx="4100844" cy="2728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470</Words>
  <Application>Microsoft Office PowerPoint</Application>
  <PresentationFormat>Экран (4:3)</PresentationFormat>
  <Paragraphs>95</Paragraphs>
  <Slides>24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?</vt:lpstr>
      <vt:lpstr>? </vt:lpstr>
      <vt:lpstr>Слайд 6</vt:lpstr>
      <vt:lpstr>Высочайший долг, возложенный на молодых людей, указывает им...</vt:lpstr>
      <vt:lpstr>Могущественное влияние</vt:lpstr>
      <vt:lpstr>Что является веским аргументом в пользу христианской религии, который не может опровергнуть безбожник?</vt:lpstr>
      <vt:lpstr>Дети, воспитанные «должным образом»</vt:lpstr>
      <vt:lpstr>? Вставить пропущенное слово</vt:lpstr>
      <vt:lpstr>  Родители, на вас возложена ответственность нести и дарить свет. Светите, будьте духовными светильниками в своем доме...  </vt:lpstr>
      <vt:lpstr>Слайд 13</vt:lpstr>
      <vt:lpstr>Любовь должна</vt:lpstr>
      <vt:lpstr>? Вставить пропущенные слова:</vt:lpstr>
      <vt:lpstr>? Вставить пропущенные слова</vt:lpstr>
      <vt:lpstr>?Закончить предложение </vt:lpstr>
      <vt:lpstr>Слайд 18</vt:lpstr>
      <vt:lpstr>!</vt:lpstr>
      <vt:lpstr>!</vt:lpstr>
      <vt:lpstr>Где и как можно воспитать миссионера ?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32</cp:revision>
  <dcterms:created xsi:type="dcterms:W3CDTF">2012-05-28T15:21:43Z</dcterms:created>
  <dcterms:modified xsi:type="dcterms:W3CDTF">2012-07-06T04:50:07Z</dcterms:modified>
</cp:coreProperties>
</file>