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26"/>
  </p:notesMasterIdLst>
  <p:sldIdLst>
    <p:sldId id="257" r:id="rId2"/>
    <p:sldId id="288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6" r:id="rId12"/>
    <p:sldId id="268" r:id="rId13"/>
    <p:sldId id="269" r:id="rId14"/>
    <p:sldId id="287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A1E31-A92E-4152-B372-8AF55EAFD85F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F8DEC-F5B5-4D9E-8F34-3486EF618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 могут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характеры и репутацию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7A049-F71E-4B53-BA39-BECDF71C36DE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756D0-40F2-4A94-AD9F-F033C190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таинственная связь,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которая объединяет души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Сердце одного откликается на зов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другого сердца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перенимает идеи, мнения, дух другого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общение может стать или благословением, или проклятьем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могут помогать и укреплять друг друга, совершенствуя свое поведение, свой характер, свои знания, но, позволяя себе становиться беззаботными и неверными, они могут оказывать деморализующее влияние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us.cdn2.123rf.com/168nwm/erwinova/erwinova0903/erwinova090300037/4733336-n-n---n----n---n--n--n----n-nf--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57166"/>
            <a:ext cx="1719267" cy="25560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ли молодые люди понять, насколько сильно выбор их товарищей влияет на их характеры и репутацию?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да, чем 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скорее нет, чем 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могут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могут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traveller.com.ua/images/travels/holiday/holiday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286124"/>
            <a:ext cx="3524270" cy="26464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Каждый стремится попасть в компанию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тех, чьи вкусы, привычки и обычаи близки 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предпочитает общество невежественных и порочных общению с мудрым и добрым, свидетельствует тем самым о несовершенстве своего 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вкусы и привычки могут поначалу совершенно расходиться со вкусами и привычками тех, общества которых он ищет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когда он сближается с этими людьми, его мысли и чувства меняются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жертвует справедливыми принципами и неосознанно, но неотвратимо опускается до уровня своих приятелей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1214414" cy="1298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Подобно тому, как поток воды всегда размывает почву, по которой течет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компания, в которой бывают молодые, оказывает неизменное влияние на их принципы и привычки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700" name="Picture 4" descr="http://2.bp.blogspot.com/_873_l_rLp4I/TCJ7WBj5A3I/AAAAAAAAABY/bt5UJjgoGSU/s1600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571744"/>
            <a:ext cx="4876800" cy="32575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?Закончить 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Верно сказано: "Скажи мне, кто твой друг, и я скажу тебе, кто ты"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Молодые не могут понять, насколько сильно выбор их товарищей влияет на их ____________.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характеры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будущее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репутацию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отношения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blog-stilista.com/wp-content/uploads/2011/10/frie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000504"/>
            <a:ext cx="1905000" cy="2362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Если бы молодежь убеждали общаться с нравственно чистыми, заботливыми, доброжелательными людьми, то влияние, которое они испытывали бы, было бы самым благотворным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выбор падает на товарищей, которые боятся Господа, то их влияние побудит ценить истину, долг и святость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Истинная христианская жизнь - это благотворное влияние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42918"/>
            <a:ext cx="1214414" cy="1298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686304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общается с людьми сомнительной морали, имеющими скверные принципы и обычаи, скоро пойдет этим же путем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Стремления плотского сердца ведут вниз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общается со скептиками, сам скоро станет скептиком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предпочитает общаться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подлецами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сам непременно станет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подлецом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Идти на совет нечестивых - это первый шаг к тому, чтобы стать на путь грешных и сесть в собрании развратителей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80" name="Picture 4" descr="http://lasola.ru/uploads/images/00/00/11/2012/05/29/d2b290b6d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14488"/>
            <a:ext cx="3665664" cy="32257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в 19 веке Е.Уайт писала, что  «самое большое желание мирской молодежи это ___________________ ; и когда это желание не удовлетворяется, то жизнь кажется им несносной»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вызывать восхищение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слушать комплименты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производить сенсацию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обществе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stat8.blog.ru/lr/0a048c27e2a83ec1f88dc5dead2f52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00438"/>
            <a:ext cx="3071834" cy="23066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любит бывать в светском обществе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 потворствует себе в этом, пока эта черта не становится господствующей страстью...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терпеть не могут читать Библию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размышлять о небесном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чувствуют себя несчастными, если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что-то не возбуждает 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имеют в себе силы быть счастливыми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счастье зависит от их общения с другими, такими же беспечными и беззаботными молодыми людьми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силы, которые можно было бы употребить для благородных целей, растрачиваются ими на глупости и пьяный разгул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image.tsn.ua/media/images2/original/Mar2012/3835816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285992"/>
            <a:ext cx="2362176" cy="15734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дает христианское общение (которая слишком мало поощряется в народе Божьем)?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умы шлифуются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умы утончаются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дарит знакомства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завязывается дружба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единство сердец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атмосферу любви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одобрение неба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baptist.od.ua/beta/images/stories/photo_for_news/May_2011/Hrist_lager_Yujn_BUG/extrim_camp_2011%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86058"/>
            <a:ext cx="3964808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928662" y="2122222"/>
            <a:ext cx="7143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СЕМЬЯ И ЕЕ СОЦИАЛЬНЫЕ СВЯЗИ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 bmk="f1174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</a:t>
            </a:r>
            <a:r>
              <a:rPr lang="ru-RU" sz="2000" i="1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5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74. Безопасное и небезопасное общение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75. Родительское наставление детям в выборе общения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7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76. Праздники и годовщины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77. Рождество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 bmk="f117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78. Семейный миссионерский центр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5829312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вкусил любовь Христа, особенно должен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в себе способность к общению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потому что таким путем можно приобретать души для Спасителя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должны прятать Христа в своих сердцах, запирать Его, как вожделенное тайное сокровище, священное и дорогое, принадлежащее исключительно им одним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не должны проявлять любовь Христа только к тем, кто им нравится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j.imagehost.org/0395/2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143248"/>
            <a:ext cx="3071834" cy="20530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Студентов нужно учить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уподобляться Христу 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доброй заинтересованности,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общительности по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отношению к тем, кто находится в большой нужде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всякое время и на всяком месте Иисус проявлял нежную заинтересованность и участие к людям, распространяя вокруг Себя свет радостного благочестия</a:t>
            </a:r>
          </a:p>
          <a:p>
            <a:endParaRPr lang="ru-RU" dirty="0"/>
          </a:p>
        </p:txBody>
      </p:sp>
      <p:pic>
        <p:nvPicPr>
          <p:cNvPr id="15362" name="Picture 2" descr="http://cs6071.userapi.com/u71338205/video/l_a1d01b0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214422"/>
            <a:ext cx="3048000" cy="2286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786058"/>
            <a:ext cx="7389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 bmk="f1174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73. Наши социальные потребности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Бог позаботился о наших социальных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связях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143116"/>
            <a:ext cx="4071966" cy="29289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Что доброе и полезное общение развивает в людях?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сострадание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делает их жизнь светлой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делает их жизнь благоуханной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4" descr="http://rebenok.by/pics/image/podrugi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428868"/>
            <a:ext cx="2371557" cy="3171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3071810"/>
            <a:ext cx="8286808" cy="302576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всякой красоты, Сам любящий прекрасное, Бог предусмотрел все, чтобы удовлетворить в Своих детях любовь к прекрасному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позаботился и об их социальных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связях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доброе и полезное общение развивает у людей сострадание и делает их жизнь светлой и благоуханной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yastal.ru/f/posts_files/35/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85728"/>
            <a:ext cx="3743009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Поставить правильный знак.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ДРУЖБЫ   (больше, меньше, равна) СИЛЕ ВЛИЯНИЯ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143900" y="4000504"/>
            <a:ext cx="357190" cy="121444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http://www.olsenfashion.com/file/279265/20120113094108/frien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429000"/>
            <a:ext cx="3929090" cy="258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1269348" cy="135732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находит или приобретает себе друзей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соразмерно силе дружбы будет и влияние, оказываемое друзьями друг на друга, - к добру или ко злу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143380"/>
            <a:ext cx="2857520" cy="1883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решает вопрос о полезности и определяет будущую судьбу молодежи?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компания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принципы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привычки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cs402622.userapi.com/v402622574/74e/-Ap6EnMp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143248"/>
            <a:ext cx="4114548" cy="26908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570</Words>
  <Application>Microsoft Office PowerPoint</Application>
  <PresentationFormat>Экран (4:3)</PresentationFormat>
  <Paragraphs>112</Paragraphs>
  <Slides>24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Бог позаботился о наших социальных связях</vt:lpstr>
      <vt:lpstr>?</vt:lpstr>
      <vt:lpstr>Слайд 6</vt:lpstr>
      <vt:lpstr>?</vt:lpstr>
      <vt:lpstr>!</vt:lpstr>
      <vt:lpstr>?</vt:lpstr>
      <vt:lpstr>!</vt:lpstr>
      <vt:lpstr>?</vt:lpstr>
      <vt:lpstr>Слайд 12</vt:lpstr>
      <vt:lpstr>Слайд 13</vt:lpstr>
      <vt:lpstr>?Закончить предложение</vt:lpstr>
      <vt:lpstr>!</vt:lpstr>
      <vt:lpstr>Слайд 16</vt:lpstr>
      <vt:lpstr>? Вставить пропущенные слова</vt:lpstr>
      <vt:lpstr>Тот, кто любит бывать в светском обществе</vt:lpstr>
      <vt:lpstr>? </vt:lpstr>
      <vt:lpstr>Слайд 20</vt:lpstr>
      <vt:lpstr>Студентов нужно учить...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2012-06-29T05:05:57Z</dcterms:created>
  <dcterms:modified xsi:type="dcterms:W3CDTF">2012-07-02T10:17:54Z</dcterms:modified>
</cp:coreProperties>
</file>