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95" r:id="rId7"/>
    <p:sldId id="294" r:id="rId8"/>
    <p:sldId id="293" r:id="rId9"/>
    <p:sldId id="292" r:id="rId10"/>
    <p:sldId id="291" r:id="rId11"/>
    <p:sldId id="289" r:id="rId12"/>
    <p:sldId id="296" r:id="rId13"/>
    <p:sldId id="288" r:id="rId14"/>
    <p:sldId id="287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5BB89-0536-4AA9-8493-92450DE3BB5F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EC722-D324-4173-94B1-EA7AE556E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поощрять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единство сторон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EC722-D324-4173-94B1-EA7AE556E41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EC722-D324-4173-94B1-EA7AE556E41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слепая любовь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EC722-D324-4173-94B1-EA7AE556E41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633B1-8756-4E0A-A04C-620BF3899445}" type="datetimeFigureOut">
              <a:rPr lang="ru-RU" smtClean="0"/>
              <a:pPr/>
              <a:t>05.07.2012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5C057-507A-478C-BB93-1348849D1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raut.ru/files/tato/2012/march12/1403008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56" y="714356"/>
            <a:ext cx="385765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643050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Тем, кто не желает приспосабливаться к характерам других, не следует делать этого шага, чтобы избежать неприятных расхождений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раздоров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же именно такие браки являются одним из заманчивых силков последнего времени, в котором тысячи гибнут для этой жизни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грядущей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Что названо заразной болезнью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слепая любовь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платоническая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влюбленность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отношения до брака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гражданский брак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proza.ru/pics/2011/02/17/12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357562"/>
            <a:ext cx="2839561" cy="24955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Последствия слепой любви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643051"/>
            <a:ext cx="8229600" cy="20002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дар тех, кто становится подверженным заразной болезни - слепой любви, приведен в подчинение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по-видимому, лишаются здравого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рассудка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 действий вызывает отвращение у всех, кто видит это... </a:t>
            </a:r>
          </a:p>
        </p:txBody>
      </p:sp>
      <p:pic>
        <p:nvPicPr>
          <p:cNvPr id="2" name="Picture 2" descr="http://stat17.privet.ru/lr/091ee3768d89fcd4913cb00131f8d438"/>
          <p:cNvPicPr>
            <a:picLocks noChangeAspect="1" noChangeArrowheads="1"/>
          </p:cNvPicPr>
          <p:nvPr/>
        </p:nvPicPr>
        <p:blipFill>
          <a:blip r:embed="rId3" cstate="print"/>
          <a:srcRect b="45848"/>
          <a:stretch>
            <a:fillRect/>
          </a:stretch>
        </p:blipFill>
        <p:spPr bwMode="auto">
          <a:xfrm>
            <a:off x="2928926" y="3286124"/>
            <a:ext cx="5267325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течение ряда лет я получаю письма от разных людей, создавших несчастные семьи, и отвратительные истории, открытые мне, вызывают у меня душевную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Нелегко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дать совет этим несчастным, найти возможность, облегчить их трудную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судьбу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 их печальный опыт должен стать предостережением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71480"/>
            <a:ext cx="962025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http://cs407927.userapi.com/v407927655/e4/yugss8DStA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1000100" y="2500306"/>
            <a:ext cx="778674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ФАКТОРЫ, КОТОРЫЕ ПРИВОДЯТ К УСПЕХУ ИЛИ НЕУДАЧ</a:t>
            </a:r>
            <a:r>
              <a:rPr lang="ru-RU" sz="2800" b="1" dirty="0" smtClean="0" bmk="f109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11. Поспешные, незрелые браки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12. Совместимость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13. Домашнее воспитание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14. Требуется истинное обращение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71736" y="2714620"/>
            <a:ext cx="358854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12. </a:t>
            </a:r>
            <a:b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Совместимость</a:t>
            </a:r>
            <a:endParaRPr kumimoji="0" lang="ru-RU" sz="20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многих семьях...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lnSpc>
                <a:spcPts val="21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христианской предупредительности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истинной вежливости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почтительного отношения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уважения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друг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другу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могло бы приготовить детей к созданию семьи,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сделать счастливыми их собственные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семьи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Вместо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терпения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доброты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нежной учтивости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христианского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сострадания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любви </a:t>
            </a:r>
          </a:p>
          <a:p>
            <a:pPr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Слышатся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раздраженные слова,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царит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расхождение во взглядах 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витает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осуждающий диктаторский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hozyaika.com/wp-content/uploads/otchego-proishodyat-razdora-v-seme-2.jpg"/>
          <p:cNvSpPr>
            <a:spLocks noChangeAspect="1" noChangeArrowheads="1"/>
          </p:cNvSpPr>
          <p:nvPr/>
        </p:nvSpPr>
        <p:spPr bwMode="auto">
          <a:xfrm>
            <a:off x="155575" y="-1881188"/>
            <a:ext cx="5238750" cy="3924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6" name="Picture 4" descr="http://hozyaika.com/wp-content/uploads/otchego-proishodyat-razdora-v-seme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429000"/>
            <a:ext cx="2956353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88328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Часто до свадьбы люди не имели возможности узнать привычки и характеры друг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они сталкиваются с повседневной жизнью, объединив свои интересы на алтаре, то они фактически становятся чужими</a:t>
            </a:r>
          </a:p>
        </p:txBody>
      </p:sp>
      <p:pic>
        <p:nvPicPr>
          <p:cNvPr id="35842" name="Picture 2" descr="http://krassotulka.ru/wp-content/uploads/2012/03/razdory-v-seme-300x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571876"/>
            <a:ext cx="3305340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811847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Многие осознают, но слишком поздно, что они не подходят друг другу, таким образом, их союз становится несчастьем на всю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жена и дети страдают от праздности, бездарности мужа и отца или его дурных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t0.gstatic.com/images?q=tbn:ANd9GcRggXcy8thPWMd0E8RjGkz0zrxrwpDjutpWfPwip9K8JifG4PKNktHN1im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7" y="3714752"/>
            <a:ext cx="3048021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14810" y="357166"/>
            <a:ext cx="4443386" cy="581184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 многих случаях мужу и жене требуется всего лишь несколько месяцев, чтобы понять, что они никогда не сойдутся характерами, и в результате вместо любви и небесного согласия в семье царит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разлад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love-911.ru/images/stories/woman/otnosheniya/22-3_thumb_medium20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071546"/>
            <a:ext cx="3000396" cy="44255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От чего зависит счастье и процветание семейной жизни?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единства сторон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богатства семьи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наличия квартиры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наличия работы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надлежащего образования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хорошего здоровья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gorodsurprizov.org.ua/images/stories/semeiniy-skand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643182"/>
            <a:ext cx="2857500" cy="19907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643050"/>
            <a:ext cx="571504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Кому не следует вступать в брак?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тем, кто не желает приспосабливаться к характерам других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тем, кто не может контролировать себя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тем, кто не может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семью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vsezdorovo.com/wp-content/uploads/2011/03/family-quarrels-03.jpg"/>
          <p:cNvPicPr>
            <a:picLocks noChangeAspect="1" noChangeArrowheads="1"/>
          </p:cNvPicPr>
          <p:nvPr/>
        </p:nvPicPr>
        <p:blipFill>
          <a:blip r:embed="rId4" cstate="print"/>
          <a:srcRect l="7798" t="3676" r="6421" b="6249"/>
          <a:stretch>
            <a:fillRect/>
          </a:stretch>
        </p:blipFill>
        <p:spPr bwMode="auto">
          <a:xfrm>
            <a:off x="5786446" y="2000240"/>
            <a:ext cx="2357454" cy="35004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321</Words>
  <Application>Microsoft Office PowerPoint</Application>
  <PresentationFormat>Экран (4:3)</PresentationFormat>
  <Paragraphs>65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Во многих семьях...</vt:lpstr>
      <vt:lpstr>Слайд 5</vt:lpstr>
      <vt:lpstr>Слайд 6</vt:lpstr>
      <vt:lpstr>Слайд 7</vt:lpstr>
      <vt:lpstr>?</vt:lpstr>
      <vt:lpstr>?</vt:lpstr>
      <vt:lpstr>!</vt:lpstr>
      <vt:lpstr>?</vt:lpstr>
      <vt:lpstr>Последствия слепой любви</vt:lpstr>
      <vt:lpstr>!</vt:lpstr>
      <vt:lpstr>Слайд 14</vt:lpstr>
      <vt:lpstr>Слайд 15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2012-07-04T18:08:03Z</dcterms:created>
  <dcterms:modified xsi:type="dcterms:W3CDTF">2012-07-05T02:50:01Z</dcterms:modified>
</cp:coreProperties>
</file>