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8" r:id="rId2"/>
    <p:sldId id="259" r:id="rId3"/>
    <p:sldId id="260" r:id="rId4"/>
    <p:sldId id="287" r:id="rId5"/>
    <p:sldId id="262" r:id="rId6"/>
    <p:sldId id="263" r:id="rId7"/>
    <p:sldId id="264" r:id="rId8"/>
    <p:sldId id="265" r:id="rId9"/>
    <p:sldId id="266" r:id="rId10"/>
    <p:sldId id="267" r:id="rId11"/>
    <p:sldId id="288" r:id="rId12"/>
    <p:sldId id="268" r:id="rId13"/>
    <p:sldId id="269" r:id="rId14"/>
    <p:sldId id="270" r:id="rId15"/>
    <p:sldId id="272" r:id="rId16"/>
    <p:sldId id="284" r:id="rId17"/>
    <p:sldId id="285" r:id="rId18"/>
    <p:sldId id="28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7A92E8-3709-4869-BA55-3D707BEE3A56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07DAA9-0CA9-4521-A1C9-B3D584854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Ответ: совершают ошибку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постоянная череда возбуждений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Ответ: нет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7DAA9-0CA9-4521-A1C9-B3D584854C2B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D419-7E66-4AA3-9851-E8BCE8D5820F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E973-2C81-451C-AA84-59CBA28EB1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D419-7E66-4AA3-9851-E8BCE8D5820F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E973-2C81-451C-AA84-59CBA28EB1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D419-7E66-4AA3-9851-E8BCE8D5820F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E973-2C81-451C-AA84-59CBA28EB1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D419-7E66-4AA3-9851-E8BCE8D5820F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E973-2C81-451C-AA84-59CBA28EB1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D419-7E66-4AA3-9851-E8BCE8D5820F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E973-2C81-451C-AA84-59CBA28EB1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D419-7E66-4AA3-9851-E8BCE8D5820F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E973-2C81-451C-AA84-59CBA28EB1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D419-7E66-4AA3-9851-E8BCE8D5820F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E973-2C81-451C-AA84-59CBA28EB1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D419-7E66-4AA3-9851-E8BCE8D5820F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E973-2C81-451C-AA84-59CBA28EB1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D419-7E66-4AA3-9851-E8BCE8D5820F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E973-2C81-451C-AA84-59CBA28EB1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D419-7E66-4AA3-9851-E8BCE8D5820F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E973-2C81-451C-AA84-59CBA28EB1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D419-7E66-4AA3-9851-E8BCE8D5820F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E973-2C81-451C-AA84-59CBA28EB1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0DD419-7E66-4AA3-9851-E8BCE8D5820F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7E973-2C81-451C-AA84-59CBA28EB1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28605"/>
            <a:ext cx="8215370" cy="3643338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(сатана) представляет путь святости трудным, а путь мирских удовольствий - усеянным цветами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ложном и приукрашенном свете он изображает мир с его удовольствиями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мирские удовольствия скоро заканчиваются,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что было посеяно, то будет и пожато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9938" name="Picture 2" descr="http://cs303802.userapi.com/v303802674/d0e/OpT8n0c7qQ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3143248"/>
            <a:ext cx="4286280" cy="303611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 Вставить пропущенные слова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Родители __________   _________, допуская своих детей в общество в раннем возрасте...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допускают опрометчивость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совершают ошибку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думают о последствиях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6562" name="Picture 2" descr="http://www.mk.ru/upload/iblock_mk/photoreport/new/f3/3b/a1/495_139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2" y="4786322"/>
            <a:ext cx="2357454" cy="15144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 совершают ошибку, допуская своих детей в общество в раннем возрасте, опасаясь, что они ничего не будут знать, если не будут посещать вечеринки и общаться с теми, кто любит удовольствия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позволяют даже детям школьного возраста посещать вечеринки и бывать в обществе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большая ошибка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http://www.rus-obr.ru/files/22_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214290"/>
            <a:ext cx="2357454" cy="16921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Что делает людей безразличными к Богу и мешает им принять истину?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постоянная череда возбуждений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нежелание изучать Библию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://kinofilms.tv/images/films/47/46685/pict/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4071942"/>
            <a:ext cx="2428892" cy="182167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Считает ли Бог искателей удовольствий Своими последователями?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да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нет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3794" name="Picture 2" descr="http://s003.radikal.ru/i203/1108/ca/64f8ed17807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714620"/>
            <a:ext cx="3619500" cy="30575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никто не верит, что увеселения являются насущной необходимостью и что не стоит придавать значения беспечному равнодушию к Святому Духу во время эгоистичных удовольствий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 поругаем не бывает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каждый молодой человек, каждая молодая женщина подумают: готов ли я сейчас к тому, чтобы моя жизнь закончилась?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Стремлюсь ли я изменить свое сердце, чтобы совершать дело, доверенное мне Господом?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285852" y="2285992"/>
            <a:ext cx="7572428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XVII 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ОТДЫХ И РАЗВЛЕЧЕНИЯ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80.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НАМ РАЗВЛЕКАТЬСЯ?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Глава 81.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ОТДЫХ, КОТОРЫЙ ПРИНОСИТ ПОСТОЯННОЕ УДОВЛЕТВОРЕНИЕ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Глава 82.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КАК ХРИСТИАНИНУ ВЫБИРАТЬ СЕБЕ РАЗВЛЕЧЕНИЯ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Глава 83.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ПРИТЯГАТЕЛЬНАЯ СИЛА УДОВОЛЬСТВИЙ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Глава 84.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НАСТАВЛЕНИЯ ЮНОШЕСТВУ ОТНОСИТЕЛЬНО РАЗВЛЕЧЕНИЙ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51037" y="2357430"/>
            <a:ext cx="184731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71670" y="2500306"/>
            <a:ext cx="55721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Глава 83.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Притягательная сила удовольствий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Наш век - это время беспрецедентного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стремления к удовольствиям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Разложение и безрассудная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невоздержанность господствуют повсюду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Толпы жаждут развлечений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Разум становится легкомысленным и пустым, потому что он не приучен к размышлению и исследованию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Невежественный сентиментализм преобладает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 требует, чтобы каждая душа была обработана, очищена, возвышена и воспитана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слишком часто все ценные приобретения остаются без внимания ради светской демонстративности и легкомысленных удовольствий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fless.ru/files/images/Image/c0f9ee69aecfdb7defae4aba4b4382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428604"/>
            <a:ext cx="2138348" cy="20077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Почему опасна любовь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к удовольствиям?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это любит плотский ум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это делает сатана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потому люди не имеют времени задуматься о душе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потому что любовь к удовольствиям заразительна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потому что ум, поглощенный этим, всегда ищет какие-то увеселения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потому что люди жертвуют дружбой с небом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потому что это скоро начинает вызывать отвращение и не приносит удовлетворения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0" name="Picture 2" descr="http://rosmolodost.ru/uploads/posts/2012-04/1334733899_x_cd5eef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642918"/>
            <a:ext cx="2647935" cy="210571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571612"/>
            <a:ext cx="8286808" cy="4525963"/>
          </a:xfrm>
          <a:ln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/>
          <a:p>
            <a:pPr lvl="0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Каковы последствия захватывающих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развлечений нашего времени?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- умы находятся в состоянии </a:t>
            </a:r>
            <a:br>
              <a:rPr lang="ru-RU" sz="3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лихорадочного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возбуждения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препятствия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умственному </a:t>
            </a:r>
            <a:br>
              <a:rPr lang="ru-RU" sz="3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развитию</a:t>
            </a:r>
            <a:br>
              <a:rPr lang="ru-RU" sz="3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развращаются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нравы</a:t>
            </a:r>
            <a:br>
              <a:rPr lang="ru-RU" sz="3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утрачивается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желание и способность </a:t>
            </a:r>
            <a:br>
              <a:rPr lang="ru-RU" sz="3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жить полезной жизнью</a:t>
            </a:r>
            <a:br>
              <a:rPr lang="ru-RU" sz="3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охладевают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религиозные стремления</a:t>
            </a:r>
            <a:br>
              <a:rPr lang="ru-RU" sz="3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омрачается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духовная жизнь</a:t>
            </a:r>
            <a:br>
              <a:rPr lang="ru-RU" sz="3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утрачиваются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все благородные способности души</a:t>
            </a:r>
            <a:br>
              <a:rPr lang="ru-RU" sz="3400" dirty="0" smtClean="0">
                <a:latin typeface="Times New Roman" pitchFamily="18" charset="0"/>
                <a:cs typeface="Times New Roman" pitchFamily="18" charset="0"/>
              </a:rPr>
            </a:b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 descr="http://teachpro.ru/EOR/School%5COBJSupplies10/Html/der10115.files/image0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1785926"/>
            <a:ext cx="2057390" cy="19674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57158" y="357166"/>
            <a:ext cx="8229600" cy="5929354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Молодежь подвергается пагубному влиянию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модных течений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Тот, кто привыкает любить развлечения ради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них самих, открывает дверь потоку искушений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предаются развлечениям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компаниях и беззаботному веселью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мечутся от одного развлечения к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другому, пока не утрачивают всякое желание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способность жить полезной жизнью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религиозные стремления охладевают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духовная жизнь омрачается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благородные способности души, все, что связывает человека с духовным миром, утрачивается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 descr="http://rakurs.pl.ua/uploads/posts/2009-12/1260794539_narkota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2285992"/>
            <a:ext cx="2238364" cy="167877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7409" name="Picture 1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357166"/>
            <a:ext cx="1269347" cy="1357322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Многие страстно предаются мирским, разлагающим увеселениям, запрещенным Словом Божьим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разрывают свои отношения с Богом и становятся в ряды сластолюбивых людей этого мира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Грехи, которые уничтожили допотопный мир, Содом и Гоморру, существуют и сегодня - не только в языческих странах, но и среди известных проповедников христианства, и среди тех, кто заявляет о том, что ожидает пришествия Сына Человеческого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бы Бог представил вам эти грехи в том свете, в каком Он видит их Сам, то вы бы исполнились стыда и ужаса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83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прилагает особые усилия, чтобы побудить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молодежь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искать счастье в мирских развлечениях, оправдываясь тем, что эти увеселения невинны, безобидны и даже важны для здоровья</a:t>
            </a:r>
          </a:p>
          <a:p>
            <a:pPr marL="360363" indent="-360363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72122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Сатана...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http://narkoportal.ru/wp-content/uploads/2010/05/2927762364_5a2d617d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4143380"/>
            <a:ext cx="3745589" cy="21050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387</Words>
  <Application>Microsoft Office PowerPoint</Application>
  <PresentationFormat>Экран (4:3)</PresentationFormat>
  <Paragraphs>93</Paragraphs>
  <Slides>18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!</vt:lpstr>
      <vt:lpstr>?</vt:lpstr>
      <vt:lpstr>?</vt:lpstr>
      <vt:lpstr>Слайд 7</vt:lpstr>
      <vt:lpstr>!</vt:lpstr>
      <vt:lpstr>Сатана...</vt:lpstr>
      <vt:lpstr>Слайд 10</vt:lpstr>
      <vt:lpstr>? Вставить пропущенные слова</vt:lpstr>
      <vt:lpstr>Слайд 12</vt:lpstr>
      <vt:lpstr>?</vt:lpstr>
      <vt:lpstr>?</vt:lpstr>
      <vt:lpstr>!</vt:lpstr>
      <vt:lpstr>Слайд 16</vt:lpstr>
      <vt:lpstr>Слайд 17</vt:lpstr>
      <vt:lpstr>Слайд 18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3</cp:revision>
  <dcterms:created xsi:type="dcterms:W3CDTF">2012-06-29T05:12:55Z</dcterms:created>
  <dcterms:modified xsi:type="dcterms:W3CDTF">2012-09-07T11:07:52Z</dcterms:modified>
</cp:coreProperties>
</file>