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86" r:id="rId9"/>
    <p:sldId id="265" r:id="rId10"/>
    <p:sldId id="287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8" r:id="rId19"/>
    <p:sldId id="300" r:id="rId20"/>
    <p:sldId id="299" r:id="rId21"/>
    <p:sldId id="298" r:id="rId22"/>
    <p:sldId id="297" r:id="rId23"/>
    <p:sldId id="296" r:id="rId24"/>
    <p:sldId id="295" r:id="rId25"/>
    <p:sldId id="294" r:id="rId26"/>
    <p:sldId id="293" r:id="rId27"/>
    <p:sldId id="292" r:id="rId28"/>
    <p:sldId id="291" r:id="rId29"/>
    <p:sldId id="290" r:id="rId30"/>
    <p:sldId id="289" r:id="rId31"/>
    <p:sldId id="273" r:id="rId32"/>
    <p:sldId id="275" r:id="rId33"/>
    <p:sldId id="301" r:id="rId34"/>
    <p:sldId id="276" r:id="rId35"/>
    <p:sldId id="277" r:id="rId36"/>
    <p:sldId id="278" r:id="rId37"/>
    <p:sldId id="279" r:id="rId38"/>
    <p:sldId id="280" r:id="rId39"/>
    <p:sldId id="281" r:id="rId40"/>
    <p:sldId id="304" r:id="rId41"/>
    <p:sldId id="303" r:id="rId42"/>
    <p:sldId id="302" r:id="rId43"/>
    <p:sldId id="282" r:id="rId44"/>
    <p:sldId id="283" r:id="rId45"/>
    <p:sldId id="285" r:id="rId46"/>
    <p:sldId id="284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23" autoAdjust="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0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F1A2D-B37D-4AEF-96DE-A397E8CFA526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F30F6-7EDE-4BE0-9818-A6C3EEE6B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F30F6-7EDE-4BE0-9818-A6C3EEE6BA9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планировать бюджет (не могут регулировать свои расходы так, чтобы они не превышали доходов).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F30F6-7EDE-4BE0-9818-A6C3EEE6BA9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вести учетные книги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F30F6-7EDE-4BE0-9818-A6C3EEE6BA9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Ваше учение и пример становятся проклятьем для ваших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F30F6-7EDE-4BE0-9818-A6C3EEE6BA9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Когда мама одевает своих детей не по средствам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F30F6-7EDE-4BE0-9818-A6C3EEE6BA9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чтобы жить экономно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F30F6-7EDE-4BE0-9818-A6C3EEE6BA9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великодушия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F30F6-7EDE-4BE0-9818-A6C3EEE6BA9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оба ответа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F30F6-7EDE-4BE0-9818-A6C3EEE6BA99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еде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Простым. Пусть нужды семьи будут первостепенной заботой.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неожиданного гостя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скудной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скудной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скудной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F30F6-7EDE-4BE0-9818-A6C3EEE6BA9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законы, данные Богом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с улыбкой и приятными словами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29FC4-9116-4467-AD0F-FAF7B2F30623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AD354-EECC-4DC8-AE9C-756A176E8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47002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Семейная собственность</a:t>
            </a:r>
            <a:endParaRPr lang="ru-RU" dirty="0"/>
          </a:p>
        </p:txBody>
      </p:sp>
      <p:pic>
        <p:nvPicPr>
          <p:cNvPr id="65538" name="Picture 2" descr="http://gallery.forum-grad.ru/files/2/2/6/1/8/domik_v_derev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786058"/>
            <a:ext cx="428625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было бы способно изменить состояние мира в моральном, духовном и гражданском аспекте?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 лучшие идеи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законы, данные Богом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усовершенствованные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конституции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balance-2.storage-2.vkurse2.verumnets.ru/public/29/2965715/e1/3-photo.jpg?updated=13005799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286124"/>
            <a:ext cx="3873143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Себялюбие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самомнение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проявлялись бы, как теперь, но каждый нежно заботился бы о счастье и благополучии других...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AutoShape 2" descr="data:image/jpeg;base64,/9j/4AAQSkZJRgABAQAAAQABAAD/2wBDAAkGBwgHBgkIBwgKCgkLDRYPDQwMDRsUFRAWIB0iIiAdHx8kKDQsJCYxJx8fLT0tMTU3Ojo6Iys/RD84QzQ5Ojf/2wBDAQoKCg0MDRoPDxo3JR8lNzc3Nzc3Nzc3Nzc3Nzc3Nzc3Nzc3Nzc3Nzc3Nzc3Nzc3Nzc3Nzc3Nzc3Nzc3Nzc3Nzf/wAARCACrAHIDASIAAhEBAxEB/8QAHAAAAgMBAQEBAAAAAAAAAAAAAAQFBgcDAgEI/8QAPBAAAQMCAwUFBgMGBwAAAAAAAQACAwQRBRIhBhMxQVEHImFxgRQykaGxwRUk0RYjNEJiciVTgrLC4fD/xAAaAQACAwEBAAAAAAAAAAAAAAAABAEDBQIG/8QAJBEAAgMAAgIBBAMAAAAAAAAAAAECAxESIQQxIhMjQVFhcfH/2gAMAwEAAhEDEQA/ANPabheJWrzE9dj3gs97CQ+vkiOmYlXtsVJSs4pOVi0KLNE7YC6EEWQmxYEIRxQAIQhAAhCEACEIQAIQhAD8L05G64UXE5Owv4LNvqHqpneRtwlJmJ1pzBcZWKiqfF4W2R1aRkjbFc/NNysVL252iOEUDvZMr5c4ZrwB6ei1K5poz5wxklib3yuMZqTFCeG6AzO66nh8CvEUrYDG72qYBp9yWRpDviLrEpq6vrqzfT1Ukkz3e+51g39AExiNSyaMOpcRqqh8Y/eb1mS/9TdTp56812Qn0b1DMyVt2nVdViOzG1WI4ZW08b6l09K57WmOQ3sCbaHjfVbJQ1sVbG4xkZmOLXNvqCpTOf6GkIQpAEIQgAQhCAPTDZNRP4JNdI3Kq2Go7rljJSJ111eLhJQvTjHXCy7I8XpoVy1YLSs0KyDE6anxLCjUYoJDeqfJu43W7xvz6WK2SoIjifI7g1pcfRY/ilYxuHF0sbIXuqnPMLX5gwkWtfpofkrarDiyvrStV9Lh9PA+COndFnZmIYbvy3vd7ncAbdQoigjpmVIke6QtY7MHxFrsp8QDqPHgmsXr6epfJvzJKC/MImHKL+JUZBPSNlDhDJCRq17ZCbHyPFPx7WiTxMtMMGDvmgdPRM/eEESwOLR4OAH0KvGzUjmbSYjT3LmOiZI0jnoB/wC9VnFDXNl9njdkFpNC0Wtc9FpWzEjfx3EWBjiTEzvh4LQAbWsNQTfn0UoH2WlCEKw4BCEIAEIQgAQDZCEAMxPTkT1GMdYpuJ6TvrGqpj0jBNC+M/zNI+Kynb3Z5lDGMk81RPKBJI59gL3PAAaXudPBapG64Wf9pGIhtVuGaljBp8/us1vgx1fJGM1MVnHTmlHNs5T8lCZ6kBzrAgvflsSB4ePL1UbiFKyCq3cLnOYRcF9rjwNlp0WprBO2iSjzzo9YXBvamK7rNDwXG19AVtWzWBSYU+Sc1hmbUDO5jmateTc2cDq3wt16rIMHe2OqYx/AEG/it6p3B9PE9trOYCLeITEcbFvR0QhC7OQQhCABCEIAEIXwkNFyQB1KCD6u0T7c1BVOP0Ucxp45WmYcnaKGxfGquSneIKiON/AAaKubTRZCL0uFfj1DhkZNRMC+2jG6krJdqsYdieJyVWlpALAcuQUNVOxN07n1bJHFxNnE3BHUeCXkLgRn42ssm6DbNGqXWEjh8d6eWZxu9z8gv0AufmW/BQmID8089DZWnD4SMPhLhbMC74k/ok8c2WxPD6L8QqmxbsuG8ZHJmdFmOmYeZA0vqVx41n3GjR8ynj4laS96ysMlcyQEcbredmsSpa/C6dtNKHPijaxzSdQQLfZYM5hzgjjdSWH4tUYZNvYJHNc03NitaM/0eflDs31CpOzm3HtsQFXC4j/MaDb9FbaSupqwfl5mvI4t5hXKSZW4tDKEIUkAhCEAHFZvtltZLDj76CFxbDS2DraZ3EAk+Qvb4rSFiHaTTPpNrap7vdmDZG+VgPqCoktQJ4x3EcU3rGVMRAlbYO8QoqqxWWoIOax8OSiY6nMzIei4tlyu1VPAt5E1R1eJUz7MtJCTfK/UBOsZBWTg1WaJnMRAFzj0F9B5n4KJZiloGstYgarlFUl0gsT1v4qi2ttaMVWJNcu0WJmKNbM5rWBsTTZrQScreQ9FO020kFSz2XEYY6qmy96NzQL+fUKj0cpzO4ajmu7BmcbdNFmTpUZaujbr86cqlCa5IlKuhp6XeVtDRtqKIlzgHTN3kI6OadbDWxF9BqompxzJpS0NMw2tme3Of0XoPlYzLnIFibdFGOaA65Ce8eX7Mryox34f4Nw41i8rhnxGZjOjbNHpbgpmhxSqpA2SLEO9fg43JVUmd3tFxzHqU9x3sQ5cTaNl9sRiNTHRVuQTP7rHt5noVcV+aoqmWnljnicRJE4PYehBuPov0lDJvoY5QLB7Q74hdrrpnDafZ7QhC6IBZ12u4UainpK+Nt3QhzHW5jitFUTtRROr8EqYoheZrTJGOpHL1Fx6oYH571Hgmqdkcws8gHqFzrAPaX5W5deC8RmxCh9olM9zwvgfYnM08Cvkbi0gjiNU0H7yOzwClmtDZQ13u5h6i643emd+hxrxFPI0cA4gfFMwzEG4KjZHH2iQu4lxJ+KZp3ZnAJO+oapufoffcsuTq76JOViaY7MFzlbdJ1y4vBma1aRkzdUvwT0rEo9pBWtVPUZtscZzd7p8l+ksMa5mG0jXe8IWA+dgsE2Vwh2N49SUOW8bn5pfCMau/T1C/QenLQK0qPqEIUgCEIQBi/aTgBwzFzVQM/LVJLxpwPMKnDiv0FtThUOLYLUU8rdWtL2O5tIWB1lNJSVMkMo7zTx6jkVH8AEbiOfFdoo97URXP8wJ8hql2aqSpmZYJpm8WtsFw+mX58dIpzi55c4WJNyEzTPs9tutkqdSTay9RuLT5InHUVQljJSJ67+8Elms824HUeqZifcLLtraemjXPUc5WJOVqk5IyWB1jlOgPIpOVisosaK7YF+7IaaKOStlIBm3bR/a2/3t8lpQWbdj8TzU4nIb5d3G3Xrdy0laMJahGSxn1CELsgEIQgD4QHNLTwOixXaGGnkqZaaoGV8TiGSDiBf5gLa+YKw7bklmMPliNrk8FzL2SvRX56WWnfZzbtPBzdQR4FSkrNxhAA4uaHEeaSo8TMLg2Zm9hJ7zOfmOhUtiropqWCSmkzRPYA1wHTl4HwXLRPLrCBoqT2ubdb+ng7pdnqJMjfK/VTGN7I4jgUO8xKehju0uZGKi75LccotrxCgqtm7c9nGw4+i0btp/isI/sm+rF0yEZ+12jPL7lMxPSBNso6D7pygG9qYY7+88N+KXvr1F1Uuy27QUYo8B2bbrmmp5p3X6ucwj5WVckb4XV77Uom0s2C0zeEFGWD4gfZUm2YLN1xY+2pI0/spod1gM9SRYzTEA+DQPuSre8WKiuzxjf2OosvMvJ88xU3KxaHj2ahK6GCyF6yoTei+M+IQhSQeZDljc7oCVgu1c29q3a8HEfNbrXueygqXxgF7YnloPM2Ngvz5jEolq5C03BcSFy/aJ/BHpmkqjAS1wzQuN3N6HqlkLog9VTsznkG4PNaP20fxWEH+ib6sWe0fse9P4gyofDlOlO5rXX5auBFuKtG2W1eHbURxOfQ1lPPAx4hImYW3cR7wy35DgoJRUL6p3CZAzE6Rzj3WzxuPo4Fc8Sko5q2STDqZ9NSuDckL5C9ze6L97nc3Pql2lzXNLAS4EWA63RKOrCYvGaN2sVm+2kp4eUVIw+rnOJ+gVTjdoprtLJ/aWF9wd5QQOuP8AUPsq9C/gsy6sdrmbX2U1PtGzctObXpqggf2uAP1JVqmYqL2MuLqTE2f1xn5OWhSsVVM+LwssjyWkfkQmMiE79UW4CCEITgqQm2VaaHZ2rkabPe3dt8ysDkeZHFzuJ4rXu1iR7MHpWNcQ10puOun/AGse5qcIBCEKCQQhCCAX0PdGQ9nvNNx5r4hBJde0ZkJlwSspnXinobN1voHXH+9VaJ6lcecXbN7PFxuRv2jyG7soWJU2RTTLa5YbN2Kj/D8Tm11nYy/iG3/5LSXC4VA7HGNbstK5osX1jy49TlYPoAtAbwWVYuL6H4PUcciF1shHNnWI/9k="/>
          <p:cNvSpPr>
            <a:spLocks noChangeAspect="1" noChangeArrowheads="1"/>
          </p:cNvSpPr>
          <p:nvPr/>
        </p:nvSpPr>
        <p:spPr bwMode="auto">
          <a:xfrm>
            <a:off x="155575" y="-1257300"/>
            <a:ext cx="1743075" cy="2628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2" name="Picture 4" descr="http://lifeexplorer.ru/wp-content/uploads/2011/06/sebialub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99801">
            <a:off x="1424646" y="2458367"/>
            <a:ext cx="2286016" cy="34431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2776" name="Picture 8" descr="http://www.semya-rastet.ru/upload/fm/alyona1/maldev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09370">
            <a:off x="5410658" y="2627069"/>
            <a:ext cx="2619375" cy="2600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Беднейшие классы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находились бы под железной пятой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притеснения богатых...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были бы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порабощены настолько, чтобы другие думали и планировали за них даже и в духовных вопросах...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были бы независимы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суждениях и действиях</a:t>
            </a:r>
            <a:endParaRPr lang="ru-RU" dirty="0"/>
          </a:p>
        </p:txBody>
      </p:sp>
      <p:pic>
        <p:nvPicPr>
          <p:cNvPr id="30722" name="Picture 2" descr="http://www.ikirov.ru/files/1205/7c13fd58eda3ddede7279e769f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4071942"/>
            <a:ext cx="3643338" cy="23578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Сознание того, что счастье и благосостояние их семей находится в их руках,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пробудило бы в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каждом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сильное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желание к совершенствованию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Люди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быстро приобрели бы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мастерство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планировании заработка ради своего блага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их дети приучились бы 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трудолюбию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бережливости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их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интеллект был бы намного сильнее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бы поняли, что они люди, а не рабы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могли бы в значительной мере вернуть себе утерянное чувство собственного достоинства и моральную независимость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Убеждайте людей уезжать из городов в сельскую местность, где они могут приобрести небольшой участок земли и построить дом для себя и своих детей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&amp;Pcy;&amp;rcy;&amp;icy;&amp;rcy;&amp;ocy;&amp;dcy;&amp;acy; : &amp;dcy;&amp;ocy;&amp;mcy;&amp;icy;&amp;kcy; &amp;vcy; &amp;dcy;&amp;iecy;&amp;rcy;&amp;iecy;&amp;vcy;&amp;ncy;&amp;iecy; &amp;ucy; &amp;ocy;&amp;zcy;&amp;iecy;&amp;rcy;&amp;acy;"/>
          <p:cNvSpPr>
            <a:spLocks noChangeAspect="1" noChangeArrowheads="1"/>
          </p:cNvSpPr>
          <p:nvPr/>
        </p:nvSpPr>
        <p:spPr bwMode="auto">
          <a:xfrm>
            <a:off x="155575" y="-5745163"/>
            <a:ext cx="11972925" cy="11972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2" name="Picture 4" descr="https://encrypted-tbn3.google.com/images?q=tbn:ANd9GcRdLVwqirXv4QMwhSTExUgbXS06_oqjAlrjAuVSfACm_2SM352FW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214818"/>
            <a:ext cx="3291674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3400436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 НЕ призывает сейчас Свой народ продавать дома, которые нужны им для проживания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если те,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имеет изобилие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 услышат Его голос, не освободятся от мира и не пожертвуют для Бога, то Он пройдет мимо них и призовет тех, которые готовы сделать все для Иисуса, и даже продать свои дома, чтобы восполнить нужды дела...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pufikhomes.com/wp-content/uploads/2011/07/Malenkiy_domik_v_lesu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429000"/>
            <a:ext cx="4357718" cy="2897883"/>
          </a:xfrm>
          <a:prstGeom prst="rect">
            <a:avLst/>
          </a:prstGeom>
          <a:noFill/>
        </p:spPr>
      </p:pic>
      <p:pic>
        <p:nvPicPr>
          <p:cNvPr id="25604" name="Picture 4" descr="https://encrypted-tbn1.google.com/images?q=tbn:ANd9GcR_xq7lMj8l56ZD7TVLfpaeP6fM8kYtavPY1vhQi35Gs136bq7Mj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143380"/>
            <a:ext cx="2143125" cy="2133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Какая независимость достойна похвалы?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желание нести самому свою ношу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есть чужой хлеб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самостоятельным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вырабатывать в себе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трудолюбие и бережливость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Dirbantis t&amp;edot;t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357562"/>
            <a:ext cx="2690786" cy="17964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Чего, когда речь заходит о деньгах, не умеют многие, очень многие?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планировать бюджет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тратить деньги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экономить деньги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4" name="Picture 2" descr="http://youcapital.ru/uploads/posts/2012-05/1337436776_1312028212_n12531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357562"/>
            <a:ext cx="3452810" cy="23133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4"/>
            <a:ext cx="4829180" cy="585791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Многие, очень многие не настолько образованны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могут регулировать свои расходы так, чтобы они не превышали доходов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не учатся приспосабливаться к обстоятельствам и берут деньги взаймы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снова и снова, пока не погрязают в долгах, вследствие чего теряют уверенность и падают духом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715008" y="2928934"/>
            <a:ext cx="292895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://rnns.ru/uploads/posts/2011-08/1312814538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28604"/>
            <a:ext cx="3214710" cy="21242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14348" y="2357430"/>
            <a:ext cx="807249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ИСПОЛЬЗОВАНИЕ ДЕНЕГ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5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60. Божьи управители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5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61. Принципы семейного финансирования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62. Поощряйте экономию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63. Наставляйте детей, как зарабатывать и использовать деньги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64. Деловая честность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65. Забота о будущем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Чему должны учиться все члены семьи?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планировать бюджет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экономить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расходовать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вести учетные книги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http://megakoshka.ru/2_osen_2010/umnyyko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071810"/>
            <a:ext cx="2724150" cy="23336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7166"/>
            <a:ext cx="8115328" cy="600079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Склонность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самоугождению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отсутствие чувства меры или неопытность жены и матери может постоянно опустошать казну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все же мать может думать, что она поступает наилучшим образом, потому что никогда не была научена ограничивать свои желания и желания своих детей и никогда не развивала умение планировать и чувство меры в домашних делах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для содержания подобной семьи может потребоваться в два раза больше средств, чем для другой, более экономной семьи, состоящей из такого же количества членов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должны учиться вести учетные книги. Некоторые с пренебрежением относятся к этой работе, как к второстепенной, но это неправильно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расходы необходимо точно определять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Господу было угодно показать мне зло,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причиной которого была привычка к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расточительности, чтобы я могла убеждать родителей учить своих детей строгой экономии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их, что трата денег на то, что им не нужно, является извращением правильного использования средств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склонны к расточительности, то решительно старайтесь избавиться от этого в своей жизни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не сделаете этого, то потеряете вечность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Склонность к бережливости, трудолюбию и умеренности является лучшей долей для ваших детей, чем богатое приданое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0658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1214446" cy="1298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сказано родителю, одержимому страстным желанием делать деньги?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ваше учение и пример достойны подражания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ваше учение и пример становятся благословением для ваших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ваше учение и пример становятся проклятьем для ваших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2" name="Picture 2" descr="http://t0.gstatic.com/images?q=tbn:ANd9GcQtzjcSXP_Sx3zy8RZW2UJvvh75JkHJylBFXfgrs1tTv8-U35d8HFu5Ape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643446"/>
            <a:ext cx="2657475" cy="17240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делает детей тщеславными и гордыми?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когда их одевают лучше, чем других детей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когда мама одевает своих детей не по средствам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когда дети научены элегантно и со вкусом одеваться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6" name="Picture 2" descr="http://modnaya.org/uploads/posts/2012-03/1331736156_odetsja-stilno-i-nedorogo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071678"/>
            <a:ext cx="3500461" cy="35004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Весьма печально, что ваша жена так похожа на вас в том, как тратит средства, так что она не может быть вашей помощницей в том, чтобы планировать мелкие расходы, что предотвратило бы большие убытки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вашей семье постоянно делаются расходы, в которых нет необходимости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Ваша жена любит одевать своих детей не по средствам, и это формирует у них вкусы и привычки, которые делают их тщеславными и гордыми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43458"/>
            <a:ext cx="1000132" cy="10694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7166"/>
            <a:ext cx="5257808" cy="576899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должны учиться жить по средствам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должны воспитывать самопожертвование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своих детей, уча их посредством наставлений и примеров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должны ограничивать свои желания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делать их более скромными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чтобы у них было время для интеллектуального совершенствования и приобретения духовной культуры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143636" y="3000372"/>
            <a:ext cx="2728874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74754" name="Picture 2" descr="http://readmas.ru/wp-content/filesall/2012/04/kak_ekonomit_i_planirovat_semejnyj_byudzhet_redmas.ru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00042"/>
            <a:ext cx="2905102" cy="1971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чего следует использовать свою изобретательность?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изобретать разумные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траты денег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жить экономно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8" name="Picture 2" descr="http://www.znaikak.ru/design/pic/visred/415881_7623-0x600%281%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214818"/>
            <a:ext cx="3143242" cy="20954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714744" y="285728"/>
            <a:ext cx="5043494" cy="588328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учите своих детей думать, что ваша любовь к ним должна проявляться через потворство их гордости, расточительности и любви к показному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Теперь не время изобретать методы для растрачивания денег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Используйте свою изобретательность, чтобы жить экономно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6802" name="Picture 2" descr="http://lorelle.ru/wp-content/uploads/2010/S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3619500" cy="27146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Там, где нет экономности, не может быть истинного __________.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Никто не должен считать ниже своего достоинства учиться быть экономным и находить наилучшее применение остаткам.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послушания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возрастания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великодушия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благоразумия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пропущенное слово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Picture 2" descr="http://travelel.ru/wp-content/uploads/2012/03/zhavoronki_tes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643314"/>
            <a:ext cx="4071966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2857496"/>
            <a:ext cx="621509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 bmk="f115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61. </a:t>
            </a:r>
            <a:br>
              <a:rPr lang="ru-RU" sz="3200" b="1" dirty="0" smtClean="0" bmk="f115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 bmk="f115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 семейного  </a:t>
            </a:r>
            <a:br>
              <a:rPr lang="ru-RU" sz="3600" dirty="0" smtClean="0" bmk="f115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 bmk="f115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финансирования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является одной из главных обязанностей главы семьи?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забота о здоровье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обеспечение семьи вкусной,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укрепляющей пищей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Picture 2" descr="http://www.diva.by/i/photo/divno/arifmetika/4_pa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428868"/>
            <a:ext cx="2524125" cy="3505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Гораздо лучше иметь меньше дорогой одежды и мебели, чем ограничивать себя в ________.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отдыхе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работе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еде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развлечениях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dietolog.org/media/img/c/breast-feeding-die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071810"/>
            <a:ext cx="4038600" cy="2876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Угощение для гостей должно быть более _____.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дорогостоящим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питательным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простым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изысканным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разнообразным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nevesta.ua/img/articles/117/txt/9636030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071810"/>
            <a:ext cx="3900236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3400436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главы семей экономят на питании семьи, чтобы организовать дорогостоящее угощение для гостей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неразумно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Угощение для гостей должно быть более простым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нужды семьи будут первостепенной заботой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cs10676.userapi.com/v10676480/1833/AKyTqlgKC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143248"/>
            <a:ext cx="3500462" cy="28861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75787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Неразумная экономность и противоестественные обычаи зачастую препятствуют проявлению гостеприимства там, где это было бы нужно и где оно стало бы благословением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так обеспечивать дом пищей, чтобы можно было пригласить нежданного гостя, не обременяя хозяйку дополнительными приготовлениями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4.bp.blogspot.com/-Wd-ouHz5en4/TvF_5FgwO2I/AAAAAAAAAMI/gwbGPukcRoA/s320/kvk0810-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500042"/>
            <a:ext cx="3048000" cy="20002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Вставить 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Следует так обеспечивать дом пищей, чтобы можно было пригласить _________  ________  __________  , не обременяя хозяйку дополнительными приготовлениями.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несколько человек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много гостей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неожиданного гостя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всех родственников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&amp;gcy;&amp;ocy;&amp;scy;&amp;tcy;&amp;icy; &amp;dcy;&amp;ocy;&amp;m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143248"/>
            <a:ext cx="3524248" cy="26431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экономность никогда не должна быть такой, чтобы в результате этого пища стала скудной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Студенты должны получать в изобилии здоровую пищу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пусть те, кто несет ответственность за ее приготовление, собирают остатки, чтобы ничего не пропало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Экономность - не скупость, она означает разумное расходование средств, поскольку предстоит сделать огромную работу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Наша экономность никогда не должна быть такой, чтобы в результате этого пища стала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_________.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скудной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невкусной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некалорийной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без достаточного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набора витаминов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povar.ru/uploads/ec/f6/f8/66/posuda-139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86124"/>
            <a:ext cx="3835212" cy="25336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71480"/>
            <a:ext cx="1500198" cy="1604173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Брат Э. сознательно решил не строить удобный дровяной сарай и кухню для своей большой семьи, так как решил, что не может тратить деньги на личные удобства в то время, как дело Божье нуждается в средствах для продвижения вперед. Я пыталась объяснить ему,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здоровья и нравственности его детей необходимо, чтобы он сделал свой дом приятным местом и предусмотрел удобства, чтобы облегчить труд своей жены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78581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Обращение к муже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должны помогать друг другу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считайте добродетелью крепко завязывать кошелек, отказывая в деньгах своей жене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должны еженедельно выдавать жене определенную сумму и разрешать делать с этими деньгами все, что ей угодно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даете ей возможности проявить чувство меры и вкус, потому что не имеете истинного представления о том, какое положение должна занимать жена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Ваша жена имеет чудесный гармоничный ум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Отдавайте своей жене часть денег, которые вы получаете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это будут ее личные деньги, чтобы она могла их тратить так, как ей нравится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Ей следует позволять использовать средства, которые она заслужила, как она сочтет нужным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ей доверить определенную сумму, которой она может распоряжаться как своей собственной, не подвергаясь при этом критике, то это избавит ее от бремени, гнетущего ее сознание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Деньги могут быть либо благословением, либо проклятьем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деньги не обязательно могут быть проклятьем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имеют большую ценность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их правильно использовать, они могут принести пользу в деле спасения душ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стать благословением для других, которые беднее нас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Бог не требует, чтобы Его народ лишал себя того, что действительно необходимо для здоровья и покоя, но Он не одобряет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своеволия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расточительности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вычурности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138" name="Picture 2" descr="http://1001fact.ru/wp-content/uploads/2012/04/potla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571876"/>
            <a:ext cx="3690930" cy="23474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Еще несколько советов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Вам нужно учиться определять, когда следует приберечь, а когда – потратить</a:t>
            </a:r>
          </a:p>
          <a:p>
            <a:pPr>
              <a:spcBef>
                <a:spcPts val="0"/>
              </a:spcBef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Мы не можем быть последователями Христа, если не отвергнем свое "я" и не возьмем свой крест</a:t>
            </a:r>
          </a:p>
          <a:p>
            <a:pPr>
              <a:spcBef>
                <a:spcPts val="0"/>
              </a:spcBef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Мы должны за все платить сполна</a:t>
            </a:r>
          </a:p>
          <a:p>
            <a:pPr>
              <a:spcBef>
                <a:spcPts val="0"/>
              </a:spcBef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Порой стоит подобрать спущенные петли, что-то заштопать, обвязать обтрепанные края</a:t>
            </a:r>
          </a:p>
          <a:p>
            <a:pPr>
              <a:spcBef>
                <a:spcPts val="0"/>
              </a:spcBef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Вы должны подсчитать все мелкие затраты на удовольствия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8072462" y="3500438"/>
            <a:ext cx="500066" cy="10001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должны отмечать, что израсходовано на то, чтобы удовлетворить запросы вкуса и стиля, а что на то, чтобы ублажить извращенный аппетит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Деньги, потраченные на бесполезную изысканность, могли бы быть использованы для того, чтобы добавить вашему состоятельному дому комфорта и удобств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должны быть бедными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должны быть честными с самими собой и со своими братьями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Расточительность - это тоже оскорбление Божьей щедрости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мелкие расходы, которые, по-вашему мнению, не заслуживают упоминания, в конце придется дать отчет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необходимости определять здесь, как можно осуществлять экономию в каждом конкретном случае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Те, чьи сердца вполне смирились перед Богом, и кто сделал Его слово своим руководством, узнают, как поступать во всех жизненных обстоятельствах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научатся у Иисуса, Который кроток и смирен сердцем, и, поощряя кротость Христа, они закроют дверь бесчисленным искушениям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pics.livejournal.com/malaneela/pic/000f92g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143116"/>
            <a:ext cx="226695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делает деньги ловушкой для тех, кто ими пользуется?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расточительность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неразумное пользование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xn--80aaomhd3bbkk9h.xn--p1ai/wp-content/uploads/2011/03/shopogolik-300x2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643314"/>
            <a:ext cx="2857500" cy="2219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215370" cy="321470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делает деньги проклятием, а не благословением?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тот, кто употребляет деньги для удовлетворения гордости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тот, кто употребляет деньги для удовлетворения честолюбия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my-ledimir.ru/wp-content/uploads/2012/03/boremcij_s_rastochitelnoctij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214818"/>
            <a:ext cx="2928918" cy="19282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14610" y="357166"/>
            <a:ext cx="1803810" cy="192882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должен вести себя тот человек, который приобретает больше, чем требуют его истинные нужды?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искать мудрости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искать благодати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познать свое сердце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бережно хранить свое сердце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 иметь мнимых нужд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 стать неверным управителем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 использовать неверно доверенный ему Господом капитал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http://money.ladybye.ru/wp-content/uploads/2011/02/17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643182"/>
            <a:ext cx="2857520" cy="18799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мы возлюбим Бога больше всего на свете, то всему преходящему в сердце будет отведено места не более, чем оно того стоит.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мы будем смиренно и искренне искать знания и развивать способность правильно пользоваться своим Богом данным имуществом, 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получим мудрость свыше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://cs10284.userapi.com/u98134922/-14/r_ad6c81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214818"/>
            <a:ext cx="3481688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деньги становятся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тираном, порабощающим человека?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когда человек следует влечениям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неосвященного сердца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когда лелеется мысль, что деньги могут принести счастье и без Божьего благословения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когда им начинают доверять и поклоняться им, как Богу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://www.le-eparchy.ru/system/files/images/news_2012-03/xs20120324a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57166"/>
            <a:ext cx="1951105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1653</Words>
  <Application>Microsoft Office PowerPoint</Application>
  <PresentationFormat>Экран (4:3)</PresentationFormat>
  <Paragraphs>247</Paragraphs>
  <Slides>46</Slides>
  <Notes>31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 Office</vt:lpstr>
      <vt:lpstr>Слайд 1</vt:lpstr>
      <vt:lpstr>Слайд 2</vt:lpstr>
      <vt:lpstr>Слайд 3</vt:lpstr>
      <vt:lpstr>Деньги могут быть либо благословением, либо проклятьем</vt:lpstr>
      <vt:lpstr>?</vt:lpstr>
      <vt:lpstr>?</vt:lpstr>
      <vt:lpstr>?</vt:lpstr>
      <vt:lpstr>Слайд 8</vt:lpstr>
      <vt:lpstr>?</vt:lpstr>
      <vt:lpstr>Семейная собственность</vt:lpstr>
      <vt:lpstr>?</vt:lpstr>
      <vt:lpstr>Слайд 12</vt:lpstr>
      <vt:lpstr>Слайд 13</vt:lpstr>
      <vt:lpstr>Сознание того, что счастье и благосостояние их семей находится в их руках,</vt:lpstr>
      <vt:lpstr>!</vt:lpstr>
      <vt:lpstr>Слайд 16</vt:lpstr>
      <vt:lpstr>?</vt:lpstr>
      <vt:lpstr>?</vt:lpstr>
      <vt:lpstr>!</vt:lpstr>
      <vt:lpstr>?</vt:lpstr>
      <vt:lpstr>Слайд 21</vt:lpstr>
      <vt:lpstr>Слайд 22</vt:lpstr>
      <vt:lpstr>?</vt:lpstr>
      <vt:lpstr>?</vt:lpstr>
      <vt:lpstr>!</vt:lpstr>
      <vt:lpstr>!</vt:lpstr>
      <vt:lpstr>?</vt:lpstr>
      <vt:lpstr>Слайд 28</vt:lpstr>
      <vt:lpstr>? Вставить пропущенное слово</vt:lpstr>
      <vt:lpstr>?</vt:lpstr>
      <vt:lpstr>? Закончить предложение</vt:lpstr>
      <vt:lpstr>? Закончить предложение</vt:lpstr>
      <vt:lpstr>Слайд 33</vt:lpstr>
      <vt:lpstr>!</vt:lpstr>
      <vt:lpstr>? Вставить пропущенные слова</vt:lpstr>
      <vt:lpstr>!</vt:lpstr>
      <vt:lpstr>? Закончить предложение</vt:lpstr>
      <vt:lpstr>Слайд 38</vt:lpstr>
      <vt:lpstr>Обращение к муже</vt:lpstr>
      <vt:lpstr>? Закончить предложение</vt:lpstr>
      <vt:lpstr>Еще несколько советов</vt:lpstr>
      <vt:lpstr>Слайд 42</vt:lpstr>
      <vt:lpstr>!</vt:lpstr>
      <vt:lpstr>Слайд 44</vt:lpstr>
      <vt:lpstr>Слайд 45</vt:lpstr>
      <vt:lpstr>Слайд 46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2012-06-18T10:32:53Z</dcterms:created>
  <dcterms:modified xsi:type="dcterms:W3CDTF">2012-09-07T12:50:51Z</dcterms:modified>
</cp:coreProperties>
</file>