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85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9" r:id="rId29"/>
    <p:sldId id="290" r:id="rId30"/>
    <p:sldId id="288" r:id="rId31"/>
    <p:sldId id="286" r:id="rId32"/>
    <p:sldId id="293" r:id="rId33"/>
    <p:sldId id="294" r:id="rId34"/>
    <p:sldId id="291" r:id="rId35"/>
    <p:sldId id="295" r:id="rId36"/>
    <p:sldId id="284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1E791D-4FD8-44A4-A6D2-EEE202C7AB4E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6415B1-CC95-410F-81FA-D3089D7638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То, каков он в семье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от жены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наглядно воплощал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 Ни в коем случае не пренебрегать детьми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415B1-CC95-410F-81FA-D3089D76385A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415B1-CC95-410F-81FA-D3089D76385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его дети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духовное благополучие семьи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во много раз умножается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632C-60B8-47B0-A09E-72FD21D161E3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5C3B-4402-4353-92D2-54FEB9E32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632C-60B8-47B0-A09E-72FD21D161E3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5C3B-4402-4353-92D2-54FEB9E32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632C-60B8-47B0-A09E-72FD21D161E3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5C3B-4402-4353-92D2-54FEB9E32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632C-60B8-47B0-A09E-72FD21D161E3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5C3B-4402-4353-92D2-54FEB9E32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632C-60B8-47B0-A09E-72FD21D161E3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5C3B-4402-4353-92D2-54FEB9E32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632C-60B8-47B0-A09E-72FD21D161E3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5C3B-4402-4353-92D2-54FEB9E32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632C-60B8-47B0-A09E-72FD21D161E3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5C3B-4402-4353-92D2-54FEB9E32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632C-60B8-47B0-A09E-72FD21D161E3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5C3B-4402-4353-92D2-54FEB9E32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632C-60B8-47B0-A09E-72FD21D161E3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5C3B-4402-4353-92D2-54FEB9E32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632C-60B8-47B0-A09E-72FD21D161E3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5C3B-4402-4353-92D2-54FEB9E32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632C-60B8-47B0-A09E-72FD21D161E3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5C3B-4402-4353-92D2-54FEB9E32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9632C-60B8-47B0-A09E-72FD21D161E3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B5C3B-4402-4353-92D2-54FEB9E32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00562" y="285728"/>
            <a:ext cx="4157634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14882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Служитель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окружен обязанностями, часть которых очень важна, есть и менее важные, но его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главная обязанность - это его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должен быть настолько поглощен своими обязанностями вне дома, чтобы пренебрегать воспитанием своих детей, в котором они так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нуждаются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 расценивать свои домашние обязанности как менее важные, но в действительности они составляют основу благополучия человека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общества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значительной мере счастье людей и процветание церкви зависят от семейного влияния...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должно быть у служителя на первом месте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духовное благополучие церкви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собственное духовное благополучие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духовное благополучие супруги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духовное благополучие семьи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духовное благополучие 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old.ekklesiast.ru/arhiv/2010/05_2010/02.jpg"/>
          <p:cNvPicPr>
            <a:picLocks noChangeAspect="1" noChangeArrowheads="1"/>
          </p:cNvPicPr>
          <p:nvPr/>
        </p:nvPicPr>
        <p:blipFill>
          <a:blip r:embed="rId4" cstate="print"/>
          <a:srcRect l="6445" r="9355"/>
          <a:stretch>
            <a:fillRect/>
          </a:stretch>
        </p:blipFill>
        <p:spPr bwMode="auto">
          <a:xfrm>
            <a:off x="6143636" y="4214818"/>
            <a:ext cx="2571768" cy="20717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ет никакого оправдания служителю за пренебрежительное отношение к семейной сфере ради внешней, более обширной,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сферы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уховное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благополучие его семьи должно быть у него на первом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месте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последний день суда Бог спросит, что он делал, чтобы приобрести для Христа тех, которых произвел в мир, возлагая ответственность за них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себя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еликое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благо, сделанное для людей, не может упразднить его долга перед Богом заботиться о своих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детях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1600200"/>
            <a:ext cx="4614866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Дети служителя в некоторых случаях оказываются самыми заброшенными детьми в мире, потому что отец мало бывает с ними и они предоставлены самим себе в своих занятиях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развлечениях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8674" name="Picture 2" descr="http://adventist.md/wp-content/uploads/2011/12/IMG_9815-1024x7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785794"/>
            <a:ext cx="3643337" cy="196575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Вставить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пропущенные слова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Родительская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неверность при любых обстоятельствах - великое зло, но она _________________________,  когда появляется в семьях тех, которые поставлены учителями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народа.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допустима в редких случаях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так заметна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 много раз умножается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умножается во сто крат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 descr="http://republicpilgrim.org/pub/images/21/a_b5e7d_8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3786190"/>
            <a:ext cx="2767020" cy="197644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Их скверный пример сбивает с пути многих.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4" name="Picture 4" descr="http://rb7.ru/files/story_img/podrostok_4924_6_bo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2857496"/>
            <a:ext cx="2928958" cy="30900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 в большей степени открывает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истинный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характер служителя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то, каков он за кафедрой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то, каков он на совете церкви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то, каков он при посещении членов церкви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то, каков он в семье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то, каков он в общении с детьми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vblagodati.com/uploads/posts/2012-05/1337382843_pastorvasiliy.jpg"/>
          <p:cNvPicPr>
            <a:picLocks noChangeAspect="1" noChangeArrowheads="1"/>
          </p:cNvPicPr>
          <p:nvPr/>
        </p:nvPicPr>
        <p:blipFill>
          <a:blip r:embed="rId4" cstate="print"/>
          <a:srcRect b="17452"/>
          <a:stretch>
            <a:fillRect/>
          </a:stretch>
        </p:blipFill>
        <p:spPr bwMode="auto">
          <a:xfrm>
            <a:off x="7072330" y="928670"/>
            <a:ext cx="1801742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Жена и дети лучше других могут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оценить благочестие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пастора</a:t>
            </a:r>
            <a:endParaRPr lang="ru-RU" sz="40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то, каков вы за кафедрой, а то, каков вы в семье, в большей степени открывает наш истинный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служителя, его дети и те, которые выполняют роль помощника в семье, лучше других могут судить о 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благочестии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Хороший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человек будет благословением для своего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дети и помощники станут лучше благодаря 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религии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Братья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приводите Христа в свои семьи, приводите Его за кафедру, приводите Его туда, куда вы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идете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Тогда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вам не нужно будет убеждать других в необходимости давать достойную оценку вашему служению, но вы будете иметь при себе небесное удостоверение, которое засвидетельствует всем, что вы являетесь слугами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571480"/>
            <a:ext cx="1357322" cy="145139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От кого в значительной мере зависит, будет ли служитель день ото дня возрастать и становиться более успешным в своей сфере, или же опустится до заурядного уровня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 церкви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 друзей служителя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 семьи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 жены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 детей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http://skiniya.net/images/pastor/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3500438"/>
            <a:ext cx="2143140" cy="28592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4"/>
          <p:cNvSpPr>
            <a:spLocks noGrp="1"/>
          </p:cNvSpPr>
          <p:nvPr>
            <p:ph type="ctrTitle"/>
          </p:nvPr>
        </p:nvSpPr>
        <p:spPr>
          <a:xfrm>
            <a:off x="785786" y="285749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5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XII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НОРМЫ СЕМЕЙНОЙ ЖИЗНИ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52. Управление домом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53. Единый фронт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54. Религия в семье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55. Моральные нормы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56. Развод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57. Отношение к неверующему спутнику жизни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58. Семья служителя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59. Престарелые родители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Жена служителя Евангелия может быть или успешной помощницей и великим благословением для своего мужа, или помехой для него в 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работе</a:t>
            </a:r>
          </a:p>
        </p:txBody>
      </p:sp>
      <p:pic>
        <p:nvPicPr>
          <p:cNvPr id="16386" name="Picture 2" descr="http://cityhill.tv/sites/default/files/wysiwyg/images/1339128530-178135073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3786190"/>
            <a:ext cx="2428892" cy="208190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близко, поэтому,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пастор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должен быть к великому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Пастырю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смиренно он должен ходить перед Богом, отодвигая в сторону свое "я" и превознося Христа!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важно, чтобы характер его жены соответствовал библейскому образцу и чтобы дети находились в полной зависимости от него!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0" name="AutoShape 4" descr="data:image/jpeg;base64,/9j/4AAQSkZJRgABAQAAAQABAAD/2wBDAAkGBwgHBgkIBwgKCgkLDRYPDQwMDRsUFRAWIB0iIiAdHx8kKDQsJCYxJx8fLT0tMTU3Ojo6Iys/RD84QzQ5Ojf/2wBDAQoKCg0MDRoPDxo3JR8lNzc3Nzc3Nzc3Nzc3Nzc3Nzc3Nzc3Nzc3Nzc3Nzc3Nzc3Nzc3Nzc3Nzc3Nzc3Nzc3Nzf/wAARCACLALoDASIAAhEBAxEB/8QAHAAAAwADAQEBAAAAAAAAAAAABAUGAgMHAQgA/8QAQBAAAgECBAMGBAMGBQIHAAAAAQIDBBEABRIhBjFBEyJRYXGBFDKRoQexwRUjQlLR8DNictLhkvEIFiRDU4Ky/8QAGQEAAwEBAQAAAAAAAAAAAAAAAgMEAQUA/8QAIhEAAgMBAAMAAgMBAAAAAAAAAQIAAxEhBBIxE0EFIjJR/9oADAMBAAIRAxEAPwCZigqY4JP3qIGUMFL2YsCCBb64XVlJHU0M0LOY1SpRlZU1/NdeVx1IwRRxiHPcvjmsUlqY4zfqGIGG2T08Rq3E41AFHt4aXBB+2NJGxNWlCDDRS24Nyo7kxxahcWJuxPL3wkpYl+NnqADeSUjc3vYnfyv+mLPP49NHFBDYAArtyG5P6YmqSMvIlhuCdsIrP9TK2Xommso85mqaY5bSkxbkzMxCg+xvyvg2p4LrqiEmqqY5JFHdC61Xbp83Lni/p4Fp6GFBYKBp9SBv+eFObZoaKCcqLhEJNx54NWOZPNUnSZzGoyDMKBw0lFEoa9njZ2H3OHGQ5FUZpURxiIC/MkbYY5fnVZmMciTC0RJURkc9/wDnHU+DMnjpaJZ2jAZhsB0ww2ZzJF6ezc+QfIeCKChhVp4lkktclwNsPTkeVkaTSwE/6BjnP4j8czxZ22T5XVNT09LtVyra7uQDoB6AAi+43Pkcc6zWGtWshzTKYK5ai+r4mMNqLewvawxO12N6mX1+Hqewnbs84TpGiaSnjVWHRRbEPDk65fXyNNpkjI5ad8Uf4U8WVOdRz5Tm7vJXU8YcPLs7KSQVI8V236gjG3i+kEFTrQWU88V0N78Mh8iooYsjFEbMkKLYbdwXx+DxyPoiVWY9FQE2wsLBeuNCUkLvqYyHx0yML/Q4pdcHBJ1bvZYUdIsJSZoxqO9rCy+uC1kiaHQaWMxse/YgaT+uJBMigeKNkNWilr6RVOB+eBq3KadCzg1DOGvczuT+eOWa2LdM6YtrVeCXaotUsaxwQmnjezRNa6WBsVPrj8KmZJJY6idGiA2LjdfMnHP6WpzGJStJmFUir8qFVIG9+ZBP3wcmYZ46d2akLXteQEm2NepxCW6oyzM8VRKs70kzvCQEIOwNjuN/AnHkXapNJVUdMnayAawz37QAbAem/hiTpa7M6Ysy00HePfC1TEfQjbG1+JoqfUs1JVMx+bsNwD67YXjQwUI6Y6rM8MUDyiPsZ1BaWCQ2JHiPHDR5mp6eJ5kQBV78gbUENr+Vx74nI85pM7o2oor9pKmkidSCMT0ArqcxqXlnbTtERpWLkRdut7ja2JyxrbM2V11LYuBuy8hzLK+3KTyfD1bxIJCTp1bbC3jvgM8G8OsdRoomJ3LCZ9/P5sCZPPPUVFXT5tNFUgEaFaM6Sb9Cd/L2wQ9BSF2K1Eigk2VXIA8hvhyuWG5EPQQc3ZyR0V89y2MPYmeMi/Q/98OoF+HqKlh0idh5czidohJUZzl8p61UW/8A9gbYpakWbMXXksEhW/hvir215zq/8mGT5glTQwSKxYsjBr/nj9w4YEqqOarCGBHu4fYEAk/phXUU4o1po1fUGpkY/wCUlRtjdLI9Hl9JIrOjCYMWS1wLE9dvrtgEUfqPd8XZZcT1dSsFOcvyqeMTyF4n1AowIG172X0NuWJHM6mqqWlpalDHIXAcMtiNxt54bxcVA06LTIwdQA57NFAFtgoXb++WBcsyqpzCdlDSMt9i25ODU9k7uSMEY8HcPGtrVcraGNtR25nFN+KeezcNcLxvQySwzTzCFHisCvdZuv8ApttigymjiybKy0ncCJqcjoAOePnrj3imp4rzjSm9MG/cR3vt0uOh3++FudMfRXg0zfwnkpzrNaaXMSnYSq1Tq1ktIQRzuepJ39cWdfn8j1pyhKDsUgUnWkgIVB/E420i2454jZHPDVdRQRjWyUqmRr2ud2b6k/bBuYcVOlJWQ1FLIBVQlNfaglQeWw6W874gcNY3zRO9UFRfvRKn8M1pK7j+srqJ9awURRnjB0tqYWv/ANJtiu41QyWVbXPXEX+AeYUUlbnkAZkqpjFIsRN17NQRcedzv7Y6TxBQ9vDqtcjwx0/GHpgnC8xvyMTOZy0dRqNyv5Y0tTTDa6m3mP64pZKSPcOSDgWWipwLrJv1BxeNnMIiZUqtGkSCw6axjfQpUpMBcG/+YYKeipyurtBfGg08cb91rHxvjGXRk0GEyI4JChR47jA8YkNQNLRm/QMMY7KSdfPnvjELEDqQgnxwkUYMjPyd5DnRwSqgAnmbi2BV7VZ+6UAJ6Nj9GFuSWJ98bafQZNxywApCAw/yMx+zXW5eZQTFTxiVv/c0XIOFr8OZk8o1VsgiYX/djQQenI+n0xTitSGMb6fHu3/XBAzBpERlQFDuDp6fXCcXZYnJLZZQZ7CXinmiZQTpkkOpgCb8vU+OCJcgDyO71UepmJNktv8AXB2ZVQAaVe4vIqOpPL0xKywo0rsC5BYm++MKVn6ILWKsS5SEE9NOWYuDdRpJC2v5eh9+uGyymWnrlUlmaIqL+Zt4DHnDOVu5tO7p3dXZi635b3t5/kMOJ8j+Fq6dYpl7J5o2dWvqcKS58uQ6fnfCVbCdiUOjIqzKIpmXwhBPZnRv4YH4rYfCZeibKzyOB4WsB+eC68SHNJZJF70hDAnzA/rgXPomqs5p6RB3aeEcx/Mf+MPr+Q7+CH8J5c+YKw0m2128fLHWuHclSjhV3UA22Bwl4DyVaaijuLEgE3xV1chM8dNHyA1P6dBjDF1JvTNtQUnjaLSCjDS2rkRiBpvwsyWCsSphaTtURrq26ljuDbyxdzjS0duROPImDx3HIk/nhJ7LUJTonGvxC4TzMxitjo5JnjNtMS69S+G31xDU3Dec1tf2NRR1VLERqdpEKqq9Ofn0x9P1RUU8jc7nbbE3n0WuWeJNtV/ywNYFfBHPabTp+zm/AeS1fCmcpm0lREirAUqIpF23vfvdN152/PHSqP8AEjhKsKQtnNKkznTokJAv/qtp++ORcdZlJmFb8PFJE606qskZBH74rdyfELzHhc4hVgkklEMcbSSOe4irct7YerAxTVcE+sKvKaWth1xae8Lhl3B98SObZFXUxZozqXpiH/C3i2u4VmXLM+SdcpnOpJHu3wrcvZD1HQ7+OO7I0NTEsiOrxuLqym4I9cNS4jm7JrPHz6MnHp1liYiVyjfy6SfvgRyxuxlH3x1uuyOkqxZolHmBiVzfgk6S9Kx36DFC3gyRqGHyQ8YmmkCx3JbZRyBPhfpghYZRGzEsttrHbfqPXArrU5VmRhqYXVgQFeJhpt0JBG5ufH2w3Pbw04WscBQu2oXD33O4uL+uIbvMsSzB8jEqBHYFCxDC7Xvv7dcFiUK6hepxqVdEREaAr2hJB+bblb1wrllnWpvpOgtZQ3IHAN5Zs+RiVhOxvmFUAVju2rwGCkr0jhiQC42BBNrXIAxOT1Paz3hBD2HM89uWNGY1SGFPhHvYqTz5jf23GBBJ+fueNhEMzqvDNGFJCsQXW/he4+thhca9L/M59FNsA11R8RK86jZrWF+px4H0ALde7tixK1I7J3ckzonEGZJSZehhCNMSNKN1U8+XLpy8cLf2slTS9pGNkiY3ZLMrHu6Qeo3P1GBq7Kq2sN5ZQLLoVSDzU+Pnv9Dj3KaEU+VypWwEssoF9RA8b7Hz8xiOsIRgMpG7sIihWqqqVuxaTUmoqWCg7dOp9NvfGa5IY+JTI25qX1C97CwAt9vP1OMljkqII5Iw6GA6QzHcgHY+A3F+Xvhvlk0dRn8CKFLR7sQLc8M0iA+t9nQcqphTUqIvMKBgWFy1XUS87uQPQbfphmjaIwSdgMKaVxGqO21xyPnj2n1lFa5NlfKRBKF2KJrW+NdDMTS01mFmW/rucZ5nC09O3Y7tpO3lhNlLulPTo9wYiVsfLC/keByPK1v/AEtvFsJ60GWrmI6Df6DBuZ1ASGMX5vywDTsJPiZLg6gTjPsJRk5Hw5l8vEOeVtHmjEQUSyq68rO7G5HqQfY4GyjhbMos+WqlkgeGJpAwJNzGVK8reBx01qWnmzGZJiY3kQFZFIB1fr6YSzZVmmXV8svbPX/GARxxQwFLAHpu1rC99txhVnuN9fktpapsDfRBGpYKmpWN27PWgsh/j59fG1vW2PM+in4dyGmpctnngrKib4pXjexiQHugDkNTHfbexBwJmArmki7SGSBml0qjqVdQCLsQQCF88MuL8yjOeyXAPZDSl+QC7Lf3JPtg/wCOp9n1pv8AK+QAgRTD8m/EWuNJLLm8CRpEtmqUbSrMOmkjnv0+2Kik4sIzOnoKyNW7d+yEse2mS1wGB/THG4Z4aWsjq8zpXMUb9so7O5JG68/MDfDSnq5opcukqJQ9RDPDUTsrXvJLJqCi3gi7/XrinyVatufJD4q1WoQ32dO4x4bWvVainJjmTquxt1/X64haWnqoamVJJfle7Alu916c/fHZJAHW2OW8SU9VS5pMKZhqO5Yjku23kL4iv0mS4B2BTELXaO2BeU7KRYobXsfDA2ZK2pX7Es7C5uQNLW3973xpoKOSbM1paqnD1MzgGV5SApY+W32xQ5xkM8VGlbAjTzNpaWOGLUYxbflvz228MAtbfR3Jm6JIVlDJQtEtURqngWVGB2IYbb/UeowtmvLVOFWzOodVUdfADzGK7NEbMaCNY6Z5Wo4dLAcwLmxI52Go/XwGM8ny6HLEjqqlVWuddme4EaHz6E+NvLxxQLfUaREsmnkRZdwvUNSh6yQQJq1aT3mFvIcvcjljM8P0ZJPxNUb9RGv9cP8ANalIItUbWlLDUlwCAb2NuRHmMJjWb/Phf5b2OwwiDkfR101XVE0xkjRVsSyd23e2Bt8wPTkb43GnkqqRgs6NGw2W1jffz9PW2FeW080DVBBJ3a7MQoYMp872ubi9sHZNO9QIRKBGIzvsBsCdrcr+JPLzwpQqklTGgnMM8pqKaGjqQ7xuibhQdxf+E9Oe2NfDEMsGZxNLGRJqCknnv/Q4NqMwWgzMRtYI7WbVZdh+m9+nLqbY30SJJm1NUROGTV3t+ZH9MNN7A4RB/GD8l/VMUy+ZhzERI+mB6aOKaBDsRpHP0wYqhoirbgi1sI8vjmTVDr3j2tfnY2xR7cjEHTGHZvEe4RIngOmEGZRVFNmPaQRuYZT3tvlPj9Pyw7WGQyf4jKp5jT+uN7vFAoS29tx198CfmxgOGSWeVwWIszWspIHgBgWrrZ4cvj+Dn0hv3RIS5LadjtvYW39cU9Rk2V1qs1VRpdt9VyCPfENmvwtRSmlyOoDlJLxzTpqQjk1gDv16b4B89Pso8fWsHJP57VNWUMiztKKmnYOrMxupDGx8xa3pYHFfwvnMlTQUr10jBz3jK22sglCxA23IBxJvHlKVbU1ZVOkzLpYsgCjV1sANtsM5Wo6cZZQU1aZFjiSFZ+z0qw/m5m1+e/XHvGRm2P8ANZAAPkO43rZpUpWjaGop3qYoXWOzCRda6gxtutuY+4OJXMszIrKiCGn+IqZGCxD/ADbkknoALYquOqePIjlcZnlmVjK93ACqI0L8hYcx+WI6F4qLLErJ1YzVcayutzcEqBbbpYY6njqAonGtOmSOchoZWSrqfiqptzpN0T3wqaV1YmN2jJ3ujEb2tf1542Vk7VFVLO38R8cDEkm5wb94Zic+T6l/DvPG4h4Ny6vmN59Bin/1oSpPva/vgTiiCjFSWnYrrXvEC5t9MSv/AIe6/tMnzagZiTBUJIF/lDr/AFVsVvGdK08SEKTY728Mcfyxhjk+RPTNk47NhSROFIezg3a3L1N7f9sb+Js7rKHL+1yeFAGAaoaUXKHwHTC+APP+7iUKUUi6oAU5/Ltzt/e+G0UdOaYw31WUAgE/fzsCfthVNhAmMNEA4czGbNqOXtI5JKpNIapJ0xk3+W2w28PMb4w4hp4e2UirVJQChU7aLdPPA1TSxxy/D0zKgTSWSJwtjc22vva5O3QL0wtFTIaty0sl+xWzMxBYi+rfoNV9+Z2w17Cy+oEX/kdnlfRKYY0czs6J80SawAT47C3kMTpijBINQpt1KMCcVjsHhXtVBGnkys9/YgbeZxPs1PqP7mHn0Rv92MqZgMgseyvWpp+zYuz3I1MQC3O97dfH2GBqt/2caefWOy1AysF3APryvt5/ngRJ5YswLMpIdLDmBbnzJOxAF+d7EDnjbXvNNXpTLTu8LR95CQLKRzC7nEIX1aUE7FmaUzZrnFQq6yF+QXJtsOh5X28MXfCGUCmiiugUKORHLAORZNKjtJUnvtYlh44qaYdigVOWGq5Y9+Q1qzsZTzR01O0khsqLc2xN08888XxTXUysWFjyB6D7YKziQyfCwuwWOV2RmJ2B0nT98A5ZVPS0PwVVTkzIQq6lYqfPYE4tQ6s0JnYyiq6hwFV+94XxvKxU0b1FbKoRRqZnOw/rgZomgiMztTUur5TOSQfQahhVmOTZjWBZkzGCoK/KpiKqo/y3uoPna/ng8/7PaPkWcWZ1UZrRvSUgmpcvfutUMdDSjra/T0uTiNp4J6WMGjZpYxchQLEDle3UenLFLVZTViVmqIZCx2LdoGJ9WJO3pbHlJlMlQxaJY0WPu3DghfYdfpgWVW5H1WtUf6yckqEnnVuzhqZYN1DDQ48QCe6fQ41TT0lbN2M61K22MDho7g9SeTe18WL8FmsTtJ6hHZ+6gkh1XPpfCnN/w3z1As2Wy007ICFgL6VFyL2uLjl42w3xdrbN5M8uxLV+YZP8QZrUZzSJlpmaOioSlOZZDrk/eWTQvXl1N/6KeJs3hmpWgpIjGkVoyzfMQNrAdBt64wz3NpFh+Cnpvh6uGojapgkXS116Hb6H0xNZlVCoqWkW4Q/zG5PqcdHQBycwA/uCu3dF9hjyMMy6/wCbGoksbDfpbDM0jU8KsbFedj0OAH9jsInJX/g7xJHw/wAT/CVm1NmYSnLjfRJq7hPldiPK+O95rTfE05A54+TaeoWnrqeoVb9jMkgUbE6WBt9sfVdFm1NmuVU2YUb64KmISIfI+Pgb4g81R9jqunJJ5oDQUrRwIRLMbliBsf8AnE7JmdTSBojqY3v2hFz7b9L2xY5xAJ2OokAG4tiZzOiZYZVETbd4EcvPHNRsMKxSIvkzGWoqoexJjiVtU7C/M/Nz9vXbnYW2ZflVTUCWXLJkqnikIkjj2dRe+oX5qeluV/ouRpI3ozAzRySy6WUjZgehHp4425Rm0FHxDHXBTG3alVfWw7l92Yb3G7WFrkgb88V1HTJXAP2NRSmGKQVMTLGFDOkhuFN/lYs1r7HpbC5hBqP7lOf/AMMeM6jiE19RVJGhSBI2aLvMC51Aam71r74SqZQoHbLy/nH9MFg9jBb/AIJcvTPHKFUsBYAsNyT1w9y6hi7RZSAW02JPh/dsbo6PtpgSFCjfl1xuq54csMXa/I+21+nPEi17L1XDDoYmlISJbjx6DBS0Mo5smFcfFFDGAiBVHq3+3Gw8U0X80f8A1t/txQtKj/X2eLPvBNfENHDNTx01SzMJGBCxHvXG4OEUVVT5QXioGerr2NjLLuIx5+Q++M86zl56c/CzAFiSXUb2vyvhRljxwlnlBsTyU7nDAAPkcqnNMsuHqPVL8XWkz1bC4kcfIvSw6XxQObDV4YR5VWgpIxAXSAz26EjYfTGdPm8VZLJACAw+W554PZOykme5hWQgEP8ADyjmA4vbCeWdp5Y0AGpiFjUDYe2CMwpZC94qSTUf4gRp9b4WVkqZNE0skivVlDbSb9mvW3n54ExigfqUVK8Zd3LWigPZpvzItc/l98FQ1Bku3yxr5YnMql7HKKWNQXqZgX0k3JZjc/njPiTMxk+TLDqBnkNjY9TzxoAEwjTJP8SoctzdTPJAqzoNEcwFmYDptzxw+qQxzSRve6EjHa+M4W/ZNDUgWDi/1xyPiSBYM3l03tIqyD32/TFFbE8ibBPMlotbioltoX5R4nxwRmcgLdn1OCMgmSqjMMhCyJ/CDbUPHHuaRqt1XY8iLY6CDF5JGP8AaIHFmJx1v8Dc6NQtVw9PKLxg1FNq/lJ76/Wx9zjk08bIb4IyLMJMrzilrIpDGY5BqYG3dOzfYnEt9QsBUx1b4dE+panLZCus6WA6LzwkrqUShQCVsf7vgGgzOthKyQ1kbAi9mnvt6HDJs3hqHU1aQRsTu8c/3tbHKs8TP8y0EsOiQWeQT0maqRfToDKbdeR+2BP2b8MFndA9xdYzuLBR/wAY6Nm+UpLoqVQM6nnbmMLZ6Dtlj7SM9mhJs3j0xMbikUfH0zn89M1NHJSRjVKAO0I8Bf7X/TA/Yyf5vpi6qMvRKmUoFS9je3Tn+mBGpdbFtFrm9sMXyOQPwToVJs1z4Y31dPBWQ9nURh1BuNyLe4wKDbBMRIGMrlbD9xTWZFQx0sjLC+tbFSJG8fXEdn8ZpK+nip9caupLAknkR446HX1CwwamFzqFh/fpjn/E1YK3OksoXsYQCB4k3/phpOIYVelhPaKSignaPNBJ2cigxzLe6Nfe9sbZ8yy2kDfs/VPINhLILKp8QOuE9XUa5YY/BSTjygi+LrokJ7l7keQ5YZRpQFoVoG8lvld6Th9Wf/EmJlcnnc8vtbE5X1kkN2jYhla49cPc/qljp0hitYDEtX7sCffBjvYochq57nIptUUw0EbMw5fXA3YVkrwmctPWVkg0qd7ICCT9be18GUUVK6CTQAqfMWOw9sE8OV0c3EUtXKbRJCUjHgBb87nGgwiJU5dRx5TSdtM/aTBbF2OwHl5YgM/rTm2ZDv6kV7L4c+fvgvinP3rZjTwSFV8uQGEcAAqY16k3wLHIIH7lZxjTGThOEqD3FGOL8YyK9RRWWxEJufHf+/rjvWeIZeD3Nr/u7j2xxXjSkKZDkVYE7sr1CFvQrYfZsPrIiLBwmIci1fEyOo2WPf64Y1U7OAGG5O5wDk11hmYcy4B9LYJnVnlFth446dZxJC32aa5V7Ibb4UyKASMN8yA0XB2XnjfkeQtmSrU1MgjpSxAC/NJbn6Dzwu91VdMZSjOcWdK4Fy9c0yzKpavtyssYDkNzsCL8vLFmvDOVRkHTNtvYy8/thPk+dZXk2Q0a1EsdLTwWTU7bIAdtuf64D4j/ABDyymohNkkkeZ1BW6ohIUf6ja97dPrbHLsVmP8AUS9X9eMfkvGaMpYC3QAYFkANxa4xxNfxWz74iOyULJ2lzGsTbj+XUW6+NsddyXM485yikzGJNAqIg5Qm+g9Vv5G4xLbQVGtGV2Kx5Ma2mSdxfZuR25jGAy9P7GDbXYYJCC3y4nAEMoCdm5QF57nGxMaju5vjO5FrYrVQvIv7F/EUmiCAX+aQ/YYgKi75tUlrjdR9sXPFH+DTHwkP5YEyLL6SpNbLPCruH5kn+UdMA49jkahCj2kdmFK0Qp6u90k1Ja3K1v64I4fifWahkIRu6h8bcx+WGtVGj5LVKyLpSqcKALW2XGNCoXh2gKixOv8A/WHpxQsXY2nZjmL6pWc7xr4nr4YXUcqOsss5FySefTGfELslPZTYWHLGqiAbNaSJgDGIWk0221AbHDeARY6ZrzKuCp2EA7JW2AGxt4nzwFDUPGNMB03XTttgWoZpakNIdRbck+uCG7tOxXY4X7cBjlXZlTQiSUkgkLzJ8cFJEUnVzzJ+mNlCoEK2GNkv+IuEO5L5NI5LqBRU8KsvP90wxx/jlo//ACJk8BN54swnjAvyALE/Zl+uOw8Pb8O2PKzfnjhP4gm2ZCIf4a1NQwXoCViv+QxVWNYSW04pifJWSNZhI6gG3P3xnLVQRI8kQaYLzK7KPc/phKu5S/iMNqhQrwRqLIE1W8/HHTrYkSFlGwGsnklCiVwGbcopsFHn54YHMczESRRzClhVdKpCALD15/fAsJ1U0rEAnsy1yOuNs/O3tg1qVzrTfyFf88g3YFpryuXduZY3v74fZdNFlr7AIHUFH5FWBuDyOEcfzk9QDbBSItQ1PHNdks21/I/0wwqqjggAlj2BVchgzCqMBIWTUB3RyJvte9unnjvH4YU5j4Iy8ioWoWQvICotp1NcqfMNqGPnpneTvuxZjzJx3P8AA6aSXhmpikctHFWuqKf4QVU2HuSffHI8gasto40vWi07jGy4xvcC2Bcc8pLlOz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data:image/jpeg;base64,/9j/4AAQSkZJRgABAQAAAQABAAD/2wBDAAkGBwgHBgkIBwgKCgkLDRYPDQwMDRsUFRAWIB0iIiAdHx8kKDQsJCYxJx8fLT0tMTU3Ojo6Iys/RD84QzQ5Ojf/2wBDAQoKCg0MDRoPDxo3JR8lNzc3Nzc3Nzc3Nzc3Nzc3Nzc3Nzc3Nzc3Nzc3Nzc3Nzc3Nzc3Nzc3Nzc3Nzc3Nzc3Nzf/wAARCACLALoDASIAAhEBAxEB/8QAHAAAAwADAQEBAAAAAAAAAAAABAUGAgMHAQgA/8QAQBAAAgECBAMGBAMGBQIHAAAAAQIDBBEABRIhBjFBEyJRYXGBFDKRoQexwRUjQlLR8DNictLhkvEIFiRDU4Ky/8QAGQEAAwEBAQAAAAAAAAAAAAAAAgMEAQUA/8QAIhEAAgMBAAMAAgMBAAAAAAAAAQIAAxEhBBIxE0EFIjJR/9oADAMBAAIRAxEAPwCZigqY4JP3qIGUMFL2YsCCBb64XVlJHU0M0LOY1SpRlZU1/NdeVx1IwRRxiHPcvjmsUlqY4zfqGIGG2T08Rq3E41AFHt4aXBB+2NJGxNWlCDDRS24Nyo7kxxahcWJuxPL3wkpYl+NnqADeSUjc3vYnfyv+mLPP49NHFBDYAArtyG5P6YmqSMvIlhuCdsIrP9TK2Xommso85mqaY5bSkxbkzMxCg+xvyvg2p4LrqiEmqqY5JFHdC61Xbp83Lni/p4Fp6GFBYKBp9SBv+eFObZoaKCcqLhEJNx54NWOZPNUnSZzGoyDMKBw0lFEoa9njZ2H3OHGQ5FUZpURxiIC/MkbYY5fnVZmMciTC0RJURkc9/wDnHU+DMnjpaJZ2jAZhsB0ww2ZzJF6ezc+QfIeCKChhVp4lkktclwNsPTkeVkaTSwE/6BjnP4j8czxZ22T5XVNT09LtVyra7uQDoB6AAi+43Pkcc6zWGtWshzTKYK5ai+r4mMNqLewvawxO12N6mX1+Hqewnbs84TpGiaSnjVWHRRbEPDk65fXyNNpkjI5ad8Uf4U8WVOdRz5Tm7vJXU8YcPLs7KSQVI8V236gjG3i+kEFTrQWU88V0N78Mh8iooYsjFEbMkKLYbdwXx+DxyPoiVWY9FQE2wsLBeuNCUkLvqYyHx0yML/Q4pdcHBJ1bvZYUdIsJSZoxqO9rCy+uC1kiaHQaWMxse/YgaT+uJBMigeKNkNWilr6RVOB+eBq3KadCzg1DOGvczuT+eOWa2LdM6YtrVeCXaotUsaxwQmnjezRNa6WBsVPrj8KmZJJY6idGiA2LjdfMnHP6WpzGJStJmFUir8qFVIG9+ZBP3wcmYZ46d2akLXteQEm2NepxCW6oyzM8VRKs70kzvCQEIOwNjuN/AnHkXapNJVUdMnayAawz37QAbAem/hiTpa7M6Ysy00HePfC1TEfQjbG1+JoqfUs1JVMx+bsNwD67YXjQwUI6Y6rM8MUDyiPsZ1BaWCQ2JHiPHDR5mp6eJ5kQBV78gbUENr+Vx74nI85pM7o2oor9pKmkidSCMT0ArqcxqXlnbTtERpWLkRdut7ja2JyxrbM2V11LYuBuy8hzLK+3KTyfD1bxIJCTp1bbC3jvgM8G8OsdRoomJ3LCZ9/P5sCZPPPUVFXT5tNFUgEaFaM6Sb9Cd/L2wQ9BSF2K1Eigk2VXIA8hvhyuWG5EPQQc3ZyR0V89y2MPYmeMi/Q/98OoF+HqKlh0idh5czidohJUZzl8p61UW/8A9gbYpakWbMXXksEhW/hvir215zq/8mGT5glTQwSKxYsjBr/nj9w4YEqqOarCGBHu4fYEAk/phXUU4o1po1fUGpkY/wCUlRtjdLI9Hl9JIrOjCYMWS1wLE9dvrtgEUfqPd8XZZcT1dSsFOcvyqeMTyF4n1AowIG172X0NuWJHM6mqqWlpalDHIXAcMtiNxt54bxcVA06LTIwdQA57NFAFtgoXb++WBcsyqpzCdlDSMt9i25ODU9k7uSMEY8HcPGtrVcraGNtR25nFN+KeezcNcLxvQySwzTzCFHisCvdZuv8ApttigymjiybKy0ncCJqcjoAOePnrj3imp4rzjSm9MG/cR3vt0uOh3++FudMfRXg0zfwnkpzrNaaXMSnYSq1Tq1ktIQRzuepJ39cWdfn8j1pyhKDsUgUnWkgIVB/E420i2454jZHPDVdRQRjWyUqmRr2ud2b6k/bBuYcVOlJWQ1FLIBVQlNfaglQeWw6W874gcNY3zRO9UFRfvRKn8M1pK7j+srqJ9awURRnjB0tqYWv/ANJtiu41QyWVbXPXEX+AeYUUlbnkAZkqpjFIsRN17NQRcedzv7Y6TxBQ9vDqtcjwx0/GHpgnC8xvyMTOZy0dRqNyv5Y0tTTDa6m3mP64pZKSPcOSDgWWipwLrJv1BxeNnMIiZUqtGkSCw6axjfQpUpMBcG/+YYKeipyurtBfGg08cb91rHxvjGXRk0GEyI4JChR47jA8YkNQNLRm/QMMY7KSdfPnvjELEDqQgnxwkUYMjPyd5DnRwSqgAnmbi2BV7VZ+6UAJ6Nj9GFuSWJ98bafQZNxywApCAw/yMx+zXW5eZQTFTxiVv/c0XIOFr8OZk8o1VsgiYX/djQQenI+n0xTitSGMb6fHu3/XBAzBpERlQFDuDp6fXCcXZYnJLZZQZ7CXinmiZQTpkkOpgCb8vU+OCJcgDyO71UepmJNktv8AXB2ZVQAaVe4vIqOpPL0xKywo0rsC5BYm++MKVn6ILWKsS5SEE9NOWYuDdRpJC2v5eh9+uGyymWnrlUlmaIqL+Zt4DHnDOVu5tO7p3dXZi635b3t5/kMOJ8j+Fq6dYpl7J5o2dWvqcKS58uQ6fnfCVbCdiUOjIqzKIpmXwhBPZnRv4YH4rYfCZeibKzyOB4WsB+eC68SHNJZJF70hDAnzA/rgXPomqs5p6RB3aeEcx/Mf+MPr+Q7+CH8J5c+YKw0m2128fLHWuHclSjhV3UA22Bwl4DyVaaijuLEgE3xV1chM8dNHyA1P6dBjDF1JvTNtQUnjaLSCjDS2rkRiBpvwsyWCsSphaTtURrq26ljuDbyxdzjS0duROPImDx3HIk/nhJ7LUJTonGvxC4TzMxitjo5JnjNtMS69S+G31xDU3Dec1tf2NRR1VLERqdpEKqq9Ofn0x9P1RUU8jc7nbbE3n0WuWeJNtV/ywNYFfBHPabTp+zm/AeS1fCmcpm0lREirAUqIpF23vfvdN152/PHSqP8AEjhKsKQtnNKkznTokJAv/qtp++ORcdZlJmFb8PFJE606qskZBH74rdyfELzHhc4hVgkklEMcbSSOe4irct7YerAxTVcE+sKvKaWth1xae8Lhl3B98SObZFXUxZozqXpiH/C3i2u4VmXLM+SdcpnOpJHu3wrcvZD1HQ7+OO7I0NTEsiOrxuLqym4I9cNS4jm7JrPHz6MnHp1liYiVyjfy6SfvgRyxuxlH3x1uuyOkqxZolHmBiVzfgk6S9Kx36DFC3gyRqGHyQ8YmmkCx3JbZRyBPhfpghYZRGzEsttrHbfqPXArrU5VmRhqYXVgQFeJhpt0JBG5ufH2w3Pbw04WscBQu2oXD33O4uL+uIbvMsSzB8jEqBHYFCxDC7Xvv7dcFiUK6hepxqVdEREaAr2hJB+bblb1wrllnWpvpOgtZQ3IHAN5Zs+RiVhOxvmFUAVju2rwGCkr0jhiQC42BBNrXIAxOT1Paz3hBD2HM89uWNGY1SGFPhHvYqTz5jf23GBBJ+fueNhEMzqvDNGFJCsQXW/he4+thhca9L/M59FNsA11R8RK86jZrWF+px4H0ALde7tixK1I7J3ckzonEGZJSZehhCNMSNKN1U8+XLpy8cLf2slTS9pGNkiY3ZLMrHu6Qeo3P1GBq7Kq2sN5ZQLLoVSDzU+Pnv9Dj3KaEU+VypWwEssoF9RA8b7Hz8xiOsIRgMpG7sIihWqqqVuxaTUmoqWCg7dOp9NvfGa5IY+JTI25qX1C97CwAt9vP1OMljkqII5Iw6GA6QzHcgHY+A3F+Xvhvlk0dRn8CKFLR7sQLc8M0iA+t9nQcqphTUqIvMKBgWFy1XUS87uQPQbfphmjaIwSdgMKaVxGqO21xyPnj2n1lFa5NlfKRBKF2KJrW+NdDMTS01mFmW/rucZ5nC09O3Y7tpO3lhNlLulPTo9wYiVsfLC/keByPK1v/AEtvFsJ60GWrmI6Df6DBuZ1ASGMX5vywDTsJPiZLg6gTjPsJRk5Hw5l8vEOeVtHmjEQUSyq68rO7G5HqQfY4GyjhbMos+WqlkgeGJpAwJNzGVK8reBx01qWnmzGZJiY3kQFZFIB1fr6YSzZVmmXV8svbPX/GARxxQwFLAHpu1rC99txhVnuN9fktpapsDfRBGpYKmpWN27PWgsh/j59fG1vW2PM+in4dyGmpctnngrKib4pXjexiQHugDkNTHfbexBwJmArmki7SGSBml0qjqVdQCLsQQCF88MuL8yjOeyXAPZDSl+QC7Lf3JPtg/wCOp9n1pv8AK+QAgRTD8m/EWuNJLLm8CRpEtmqUbSrMOmkjnv0+2Kik4sIzOnoKyNW7d+yEse2mS1wGB/THG4Z4aWsjq8zpXMUb9so7O5JG68/MDfDSnq5opcukqJQ9RDPDUTsrXvJLJqCi3gi7/XrinyVatufJD4q1WoQ32dO4x4bWvVainJjmTquxt1/X64haWnqoamVJJfle7Alu916c/fHZJAHW2OW8SU9VS5pMKZhqO5Yjku23kL4iv0mS4B2BTELXaO2BeU7KRYobXsfDA2ZK2pX7Es7C5uQNLW3973xpoKOSbM1paqnD1MzgGV5SApY+W32xQ5xkM8VGlbAjTzNpaWOGLUYxbflvz228MAtbfR3Jm6JIVlDJQtEtURqngWVGB2IYbb/UeowtmvLVOFWzOodVUdfADzGK7NEbMaCNY6Z5Wo4dLAcwLmxI52Go/XwGM8ny6HLEjqqlVWuddme4EaHz6E+NvLxxQLfUaREsmnkRZdwvUNSh6yQQJq1aT3mFvIcvcjljM8P0ZJPxNUb9RGv9cP8ANalIItUbWlLDUlwCAb2NuRHmMJjWb/Phf5b2OwwiDkfR101XVE0xkjRVsSyd23e2Bt8wPTkb43GnkqqRgs6NGw2W1jffz9PW2FeW080DVBBJ3a7MQoYMp872ubi9sHZNO9QIRKBGIzvsBsCdrcr+JPLzwpQqklTGgnMM8pqKaGjqQ7xuibhQdxf+E9Oe2NfDEMsGZxNLGRJqCknnv/Q4NqMwWgzMRtYI7WbVZdh+m9+nLqbY30SJJm1NUROGTV3t+ZH9MNN7A4RB/GD8l/VMUy+ZhzERI+mB6aOKaBDsRpHP0wYqhoirbgi1sI8vjmTVDr3j2tfnY2xR7cjEHTGHZvEe4RIngOmEGZRVFNmPaQRuYZT3tvlPj9Pyw7WGQyf4jKp5jT+uN7vFAoS29tx198CfmxgOGSWeVwWIszWspIHgBgWrrZ4cvj+Dn0hv3RIS5LadjtvYW39cU9Rk2V1qs1VRpdt9VyCPfENmvwtRSmlyOoDlJLxzTpqQjk1gDv16b4B89Pso8fWsHJP57VNWUMiztKKmnYOrMxupDGx8xa3pYHFfwvnMlTQUr10jBz3jK22sglCxA23IBxJvHlKVbU1ZVOkzLpYsgCjV1sANtsM5Wo6cZZQU1aZFjiSFZ+z0qw/m5m1+e/XHvGRm2P8ANZAAPkO43rZpUpWjaGop3qYoXWOzCRda6gxtutuY+4OJXMszIrKiCGn+IqZGCxD/ADbkknoALYquOqePIjlcZnlmVjK93ACqI0L8hYcx+WI6F4qLLErJ1YzVcayutzcEqBbbpYY6njqAonGtOmSOchoZWSrqfiqptzpN0T3wqaV1YmN2jJ3ujEb2tf1542Vk7VFVLO38R8cDEkm5wb94Zic+T6l/DvPG4h4Ny6vmN59Bin/1oSpPva/vgTiiCjFSWnYrrXvEC5t9MSv/AIe6/tMnzagZiTBUJIF/lDr/AFVsVvGdK08SEKTY728Mcfyxhjk+RPTNk47NhSROFIezg3a3L1N7f9sb+Js7rKHL+1yeFAGAaoaUXKHwHTC+APP+7iUKUUi6oAU5/Ltzt/e+G0UdOaYw31WUAgE/fzsCfthVNhAmMNEA4czGbNqOXtI5JKpNIapJ0xk3+W2w28PMb4w4hp4e2UirVJQChU7aLdPPA1TSxxy/D0zKgTSWSJwtjc22vva5O3QL0wtFTIaty0sl+xWzMxBYi+rfoNV9+Z2w17Cy+oEX/kdnlfRKYY0czs6J80SawAT47C3kMTpijBINQpt1KMCcVjsHhXtVBGnkys9/YgbeZxPs1PqP7mHn0Rv92MqZgMgseyvWpp+zYuz3I1MQC3O97dfH2GBqt/2caefWOy1AysF3APryvt5/ngRJ5YswLMpIdLDmBbnzJOxAF+d7EDnjbXvNNXpTLTu8LR95CQLKRzC7nEIX1aUE7FmaUzZrnFQq6yF+QXJtsOh5X28MXfCGUCmiiugUKORHLAORZNKjtJUnvtYlh44qaYdigVOWGq5Y9+Q1qzsZTzR01O0khsqLc2xN08888XxTXUysWFjyB6D7YKziQyfCwuwWOV2RmJ2B0nT98A5ZVPS0PwVVTkzIQq6lYqfPYE4tQ6s0JnYyiq6hwFV+94XxvKxU0b1FbKoRRqZnOw/rgZomgiMztTUur5TOSQfQahhVmOTZjWBZkzGCoK/KpiKqo/y3uoPna/ng8/7PaPkWcWZ1UZrRvSUgmpcvfutUMdDSjra/T0uTiNp4J6WMGjZpYxchQLEDle3UenLFLVZTViVmqIZCx2LdoGJ9WJO3pbHlJlMlQxaJY0WPu3DghfYdfpgWVW5H1WtUf6yckqEnnVuzhqZYN1DDQ48QCe6fQ41TT0lbN2M61K22MDho7g9SeTe18WL8FmsTtJ6hHZ+6gkh1XPpfCnN/w3z1As2Wy007ICFgL6VFyL2uLjl42w3xdrbN5M8uxLV+YZP8QZrUZzSJlpmaOioSlOZZDrk/eWTQvXl1N/6KeJs3hmpWgpIjGkVoyzfMQNrAdBt64wz3NpFh+Cnpvh6uGojapgkXS116Hb6H0xNZlVCoqWkW4Q/zG5PqcdHQBycwA/uCu3dF9hjyMMy6/wCbGoksbDfpbDM0jU8KsbFedj0OAH9jsInJX/g7xJHw/wAT/CVm1NmYSnLjfRJq7hPldiPK+O95rTfE05A54+TaeoWnrqeoVb9jMkgUbE6WBt9sfVdFm1NmuVU2YUb64KmISIfI+Pgb4g81R9jqunJJ5oDQUrRwIRLMbliBsf8AnE7JmdTSBojqY3v2hFz7b9L2xY5xAJ2OokAG4tiZzOiZYZVETbd4EcvPHNRsMKxSIvkzGWoqoexJjiVtU7C/M/Nz9vXbnYW2ZflVTUCWXLJkqnikIkjj2dRe+oX5qeluV/ouRpI3ozAzRySy6WUjZgehHp4425Rm0FHxDHXBTG3alVfWw7l92Yb3G7WFrkgb88V1HTJXAP2NRSmGKQVMTLGFDOkhuFN/lYs1r7HpbC5hBqP7lOf/AMMeM6jiE19RVJGhSBI2aLvMC51Aam71r74SqZQoHbLy/nH9MFg9jBb/AIJcvTPHKFUsBYAsNyT1w9y6hi7RZSAW02JPh/dsbo6PtpgSFCjfl1xuq54csMXa/I+21+nPEi17L1XDDoYmlISJbjx6DBS0Mo5smFcfFFDGAiBVHq3+3Gw8U0X80f8A1t/txQtKj/X2eLPvBNfENHDNTx01SzMJGBCxHvXG4OEUVVT5QXioGerr2NjLLuIx5+Q++M86zl56c/CzAFiSXUb2vyvhRljxwlnlBsTyU7nDAAPkcqnNMsuHqPVL8XWkz1bC4kcfIvSw6XxQObDV4YR5VWgpIxAXSAz26EjYfTGdPm8VZLJACAw+W554PZOykme5hWQgEP8ADyjmA4vbCeWdp5Y0AGpiFjUDYe2CMwpZC94qSTUf4gRp9b4WVkqZNE0skivVlDbSb9mvW3n54ExigfqUVK8Zd3LWigPZpvzItc/l98FQ1Bku3yxr5YnMql7HKKWNQXqZgX0k3JZjc/njPiTMxk+TLDqBnkNjY9TzxoAEwjTJP8SoctzdTPJAqzoNEcwFmYDptzxw+qQxzSRve6EjHa+M4W/ZNDUgWDi/1xyPiSBYM3l03tIqyD32/TFFbE8ibBPMlotbioltoX5R4nxwRmcgLdn1OCMgmSqjMMhCyJ/CDbUPHHuaRqt1XY8iLY6CDF5JGP8AaIHFmJx1v8Dc6NQtVw9PKLxg1FNq/lJ76/Wx9zjk08bIb4IyLMJMrzilrIpDGY5BqYG3dOzfYnEt9QsBUx1b4dE+panLZCus6WA6LzwkrqUShQCVsf7vgGgzOthKyQ1kbAi9mnvt6HDJs3hqHU1aQRsTu8c/3tbHKs8TP8y0EsOiQWeQT0maqRfToDKbdeR+2BP2b8MFndA9xdYzuLBR/wAY6Nm+UpLoqVQM6nnbmMLZ6Dtlj7SM9mhJs3j0xMbikUfH0zn89M1NHJSRjVKAO0I8Bf7X/TA/Yyf5vpi6qMvRKmUoFS9je3Tn+mBGpdbFtFrm9sMXyOQPwToVJs1z4Y31dPBWQ9nURh1BuNyLe4wKDbBMRIGMrlbD9xTWZFQx0sjLC+tbFSJG8fXEdn8ZpK+nip9caupLAknkR446HX1CwwamFzqFh/fpjn/E1YK3OksoXsYQCB4k3/phpOIYVelhPaKSignaPNBJ2cigxzLe6Nfe9sbZ8yy2kDfs/VPINhLILKp8QOuE9XUa5YY/BSTjygi+LrokJ7l7keQ5YZRpQFoVoG8lvld6Th9Wf/EmJlcnnc8vtbE5X1kkN2jYhla49cPc/qljp0hitYDEtX7sCffBjvYochq57nIptUUw0EbMw5fXA3YVkrwmctPWVkg0qd7ICCT9be18GUUVK6CTQAqfMWOw9sE8OV0c3EUtXKbRJCUjHgBb87nGgwiJU5dRx5TSdtM/aTBbF2OwHl5YgM/rTm2ZDv6kV7L4c+fvgvinP3rZjTwSFV8uQGEcAAqY16k3wLHIIH7lZxjTGThOEqD3FGOL8YyK9RRWWxEJufHf+/rjvWeIZeD3Nr/u7j2xxXjSkKZDkVYE7sr1CFvQrYfZsPrIiLBwmIci1fEyOo2WPf64Y1U7OAGG5O5wDk11hmYcy4B9LYJnVnlFth446dZxJC32aa5V7Ibb4UyKASMN8yA0XB2XnjfkeQtmSrU1MgjpSxAC/NJbn6Dzwu91VdMZSjOcWdK4Fy9c0yzKpavtyssYDkNzsCL8vLFmvDOVRkHTNtvYy8/thPk+dZXk2Q0a1EsdLTwWTU7bIAdtuf64D4j/ABDyymohNkkkeZ1BW6ohIUf6ja97dPrbHLsVmP8AUS9X9eMfkvGaMpYC3QAYFkANxa4xxNfxWz74iOyULJ2lzGsTbj+XUW6+NsddyXM485yikzGJNAqIg5Qm+g9Vv5G4xLbQVGtGV2Kx5Ma2mSdxfZuR25jGAy9P7GDbXYYJCC3y4nAEMoCdm5QF57nGxMaju5vjO5FrYrVQvIv7F/EUmiCAX+aQ/YYgKi75tUlrjdR9sXPFH+DTHwkP5YEyLL6SpNbLPCruH5kn+UdMA49jkahCj2kdmFK0Qp6u90k1Ja3K1v64I4fifWahkIRu6h8bcx+WGtVGj5LVKyLpSqcKALW2XGNCoXh2gKixOv8A/WHpxQsXY2nZjmL6pWc7xr4nr4YXUcqOsss5FySefTGfELslPZTYWHLGqiAbNaSJgDGIWk0221AbHDeARY6ZrzKuCp2EA7JW2AGxt4nzwFDUPGNMB03XTttgWoZpakNIdRbck+uCG7tOxXY4X7cBjlXZlTQiSUkgkLzJ8cFJEUnVzzJ+mNlCoEK2GNkv+IuEO5L5NI5LqBRU8KsvP90wxx/jlo//ACJk8BN54swnjAvyALE/Zl+uOw8Pb8O2PKzfnjhP4gm2ZCIf4a1NQwXoCViv+QxVWNYSW04pifJWSNZhI6gG3P3xnLVQRI8kQaYLzK7KPc/phKu5S/iMNqhQrwRqLIE1W8/HHTrYkSFlGwGsnklCiVwGbcopsFHn54YHMczESRRzClhVdKpCALD15/fAsJ1U0rEAnsy1yOuNs/O3tg1qVzrTfyFf88g3YFpryuXduZY3v74fZdNFlr7AIHUFH5FWBuDyOEcfzk9QDbBSItQ1PHNdks21/I/0wwqqjggAlj2BVchgzCqMBIWTUB3RyJvte9unnjvH4YU5j4Iy8ioWoWQvICotp1NcqfMNqGPnpneTvuxZjzJx3P8AA6aSXhmpikctHFWuqKf4QVU2HuSffHI8gasto40vWi07jGy4xvcC2Bcc8pLlOz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4" name="Picture 8" descr="http://poznay.info/wp-content/uploads/jesus_christ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500042"/>
            <a:ext cx="2928930" cy="21966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4346" name="Picture 10" descr="http://cs402917.userapi.com/v402917504/266/Y8NnjYRrsB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2428868"/>
            <a:ext cx="1843110" cy="233131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4348" name="Picture 12" descr="http://poetamor.ru/wp-content/uploads/2011/08/JesusPinkWomanSG.jpg"/>
          <p:cNvPicPr>
            <a:picLocks noChangeAspect="1" noChangeArrowheads="1"/>
          </p:cNvPicPr>
          <p:nvPr/>
        </p:nvPicPr>
        <p:blipFill>
          <a:blip r:embed="rId6" cstate="print"/>
          <a:srcRect l="59766"/>
          <a:stretch>
            <a:fillRect/>
          </a:stretch>
        </p:blipFill>
        <p:spPr bwMode="auto">
          <a:xfrm>
            <a:off x="7500958" y="3643314"/>
            <a:ext cx="1302986" cy="24288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6000792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видела, что жены служителей должны помогать своим мужьям в их работе и внимательно и строго следить за тем, какое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влияние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 них исходит, потому что на них смотрят и от них ожидают большего, чем от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других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одежда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должна быть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образцовой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жизнь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разговоры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должны быть примерными, распространяя "благоухание на жизнь, а не запах на смерть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видела, что они должны быть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смиренными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кроткими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вместе с тем возвышенными, не тратя свои слова на то, что не направляет ум 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небу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Главный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 должен быть таким: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"Как мне спасти свою душу и стать средством спасения для других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?"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58214" y="214290"/>
            <a:ext cx="614338" cy="1143000"/>
          </a:xfrm>
          <a:solidFill>
            <a:srgbClr val="FFFF00"/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571868" y="274638"/>
            <a:ext cx="511493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Неосвященная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(пастора)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величайшим проклятьем, которое только служитель может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иметь...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85728"/>
            <a:ext cx="1357322" cy="145139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42" name="Picture 2" descr="http://thewomans.ru/uploads/images/00/00/03/2011/05/31/f422c031e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3500438"/>
            <a:ext cx="2214578" cy="239174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Сатана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много делает для того, чтобы управлять работой служителей посредством влияния себялюбивых, беспечных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спутников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i.obozrevatel.com/8/1023317/1162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357166"/>
            <a:ext cx="2500330" cy="16668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8198" name="Picture 6" descr="http://teremo4ek.net/wp-content/uploads/2011/12/muz_i_zena_odna_satan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40" y="4000504"/>
            <a:ext cx="2786082" cy="20694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86808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Совет служителям относительно семенного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управления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имеете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долг...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Евангельское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поле - это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желаете засеять поле евангельской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истиной...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взялись обрабатывать большой участок земли,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 оставили свой палисадник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чтобы в нем росли сорняки и тернии, пока вы занимаетесь прополкой в чужих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огородах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весьма ответственная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проповедуете Евангелие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другим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существляйте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его и сами на практике в своей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семье...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14678" y="1600200"/>
            <a:ext cx="5472122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 вы не будете дружны, чтобы должным образом воспитывать своего ребенка,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жена остается с ребенком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подавать церкви Божьей пример разболтанностью ребенка и отсутствием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дисциплины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AutoShape 2" descr="data:image/jpeg;base64,/9j/4AAQSkZJRgABAQAAAQABAAD/2wCEAAkGBhISEBUUExMUFRQWGBUUFxgXFhUXGBUVGBgVFxcVFxYXHSYfGBknGRgUHy8gJCcpLSw1GCAxNTAqNSYrLCkBCQoKDgwOGg8PFywkHh8tKi8pLywpLC0pLCkpKSkpKikpKSwpLCwsLCksKSwpLCwsKSwyLCkpLCkpLCwpKSksKf/AABEIAI8AeAMBIgACEQEDEQH/xAAcAAABBQEBAQAAAAAAAAAAAAAFAgMEBgcAAQj/xAA8EAABAwEFBgMHAgQGAwAAAAABAAIRAwQFEiExBhNBUWGRInGBFDJCobHB8FLRByOy8TNigqLC4RUkU//EABoBAAMBAQEBAAAAAAAAAAAAAAIDBAUBBgD/xAAiEQACAgMBAQABBQAAAAAAAAAAAQIRAyExEgQiEzJBcYH/2gAMAwEAAhEDEQA/AMjLF2BS90u3SqozfZE3a8LFM3S7crlH3sh7teYFMNFINNfUEpEUtSSxSzTnJJ3GvRC0EpEM00hzERq2aGhunxOnLXQds/VR304M9h9ELGpkQtSCE+5qQWrjDTGSEmE6WpJCGg0xshclEL1coKy1Gzr32dEfZ1xoq2jIsHezr32dT9z0XhpL6jtg91nSfZZRSnZJyRu6dlt44AlrehEn5JOWcYdY7FCU+IrVi2fq1jDAOp5emp9FYLDsS1v+K8QOkmf6R6laBS2epUKIZli1mY75ZIFb7OZ8TmOaM2jXORrPqs3J9Tb0aWP5UtshWXZSxOzyk8zJ89UJvnYrC7+WGuYePuunlBESij7Q2kQWNBnpOmYgEa6g+QUr/wAkyq3JhGk565/gSlnkv5GvBGuGYXjcr2Z4HCInwkduBQl9NaYbT4nNLXYc9TryiQgl63IytnRIxz7sxi6A6T9VXDPfSaWJx4UotSS1Sq9MtJBBB66hMOCoFpjJC5LIXiEKzSDRXm4RX2Rd7KtKjJBjbOu9mRT2XolNs3f81QtUgl2hiwWB7ninTHjIlzuDG9T+dFdLksVGgIHidqXGJJ5DgAhVy0cFFzxq55DueWQB+fdF7DZCQSemq87nk5zs9P8APiUIBSvhIxQCcoBhBbY6mXS+PKRPYKY+AYkFDrfREF2U80iSHqKAF5Vw5xhuGMxwjzJ6IdSvGagaD+DP6Jy96pblGbv75oHSfFYccOXnGp7LsVoVPQWvoDHhJIj/AGjPIjiI7IA+wVGPGZDRoW55eXMa9UQvh816onRzm+Wf52Q6pebmS0gPZkOoMASOkyqI8JX0LbXXayvY6FqDQK+dGvGQL2SA4g8ZafRzVQHsIWoXdflGtYnUawcHBwe1xAgu5OdzyHZU3aS5d1UhpaRAyBDjmJk4Z5qzFK1RJljTsrjguT1eiWug5H8K5PAs2gWROCyomLMvRZVoWZ3kFGzdE1WYGsc46Ma5x4wAJmPzVG/ZlDvVjm0auETipuBHPD4glZW/DobiivasH3FfIx7mnLi5od4hHi4kTrqnLxtdc1CIwNyEnQHmSUzsvStdZoqVBTDaXiMTibIMM933ucEr3aurvhu6jThJafMcfsvPtJdPWY4t8QUuyzVDJZXa8xOFw08iFJxYzmIj8KE3Rc1lbDqDX03CMg95afNrpCtdjsJgSFzym6R9JNdKHtLZfEZyEep0+yrDqQ3kjoftC0fbe6f5WMDNuvULO7O2Wz1Pef7d0NVoRJDd9e+9w+J2IeUiflPZBJzAPkD+/TmrlfVwvdRY9oycHntE/VVG20SGOcBGgg65k4p6J2PhLJUy77F3BvqZLHeITIIDmkkQcjwn6lJtV3U2OfRrCTEhwbk055iSfDAPh0yU7+FeNlRzfhcIAJ0JktP1CJ7Z3USx/wALmgidMnAOyOggtHQFxTYLdisnDHL9pRXeNcyeeuevHzXJ2+W+L3S0s8BBBB9Z46rlYiM+gRRShQU3cpYoKr0JUAebMoV64WU/Fo4hveSfkCjrqSA7X2Q7hrh8NRhPk4Ob9SEnNJ/puij5oJ5Y3ywJdm0FRoazdOwF4BDBnSknDUDfiHNTLXRc60xUGcemXGFVrm2noCtic17QMhocOuoV7q16NehvaD2vc3PI5xxBWP49LZ6lvxJOgtZ7tZgyAmE7vIAnXRDLvvDE0EKTWrzqjVVaJ5xk3sj3y4OpuB4grLqVDC4jhJ7ErQLxtE9eCp1VrTUc0GHZ/M/upsktnVAuNWgHWKgJj/FIPScP2VF2ougYWubAd7xiIzwtcY9AfRXa8LW3dBnBmFvyDvq5Z/et7TWbB8Mln+nT7pkXctEs6UP9Cuyd9NonHPvFrtTAZ4jJ6SRl1CtW17xWpzSOIOAdkYPipug56wXSskqWt9MPw8GA/wCrGIH9Kul1X6w0KVN5Jzc0ZGYDTiMj9JaNOqrtpaIWr0Z/e9XGGmI1HHPDhaG+mfeOC8Vv2tuEVaAtFEhwkl8Di74stDkJ7rlTGaasklBp0bUKScFNOhiUGp9nUhg0kxbbCKtJ9N2j2ls8idD6GD6Kfu127QvejqVO0YRtFs7gIqxk4uDx+l7cnjvn6lDLHXq2Oq2pRJ92S34Xj9J5A55rQtvagpPrQP0P6eIFjz91S6l1VAKbA3eVHgEMBjCCfC15IhuWc5DqsxpxlR6XFNZMak30vOzV5srQ9nuPGIA6tzhzT1DpRu0nkqxsld9RlCmXAB2OpIGgDtAOggKxV3aoWC9MF2lxzPT5lBLPdwzc7WQfmjteCSoVYaDlr9lOwXIjvpl+JoyJ+uUfZZxbaR8OeZzHnKvzrVFZh08bewOf2VXvm6ptFamPhlwHRz8o7pmMjyEi/wDZw0cJnE2o35094S3u1qAWZ1JzWmq97RSbVPhMF1V8ODZ4jMg8cir7tNi9la4uhzHvwjqcRP8ATp1VQ9lpgPY9hwuLTOmgJZh6QXTCqT0Shu4rE6mab27wY2gObUILXsfBByGTgSYcMwuRZ20opbgHPeUWtIcMgC6o0Ob+kAYWj1K5FGLatCpTV7NfATgalNYlhqtAQ2GpNQgCU+Qo5oF5z04BC2dKvtJs57ZZqwGTyJpnWXtggRyIEeqzm57HbagAlz6Y8OGZECNQTnw17LdhTgKm3rshWbWfVshEOOI0ycMOOuB2kHMwdFLnhe0X/Jn/AE/xfP6I1gO7pePKJgfnqoNa0+GT8Un0Kg3heFVjxTtFJ7MsRafeeJ0GGfCSIlRqtarXfkwtHMiIHlqVFJvhbabuyZZiXugcMz5Ly8rM5jS7n+BGbusLWNAAniSdSeqmWmyYqZBGvyXFBsTKeykC78Ra7kJ9S9n7KGKLX2s1JyIa0AHgDi7w09wrS6yilMiRl2lC7xuRmF1SlUDagbhDHwGEnUh40Mc+nJFHWhE027J962VlexNbTwlxcag4TD8J+pPoq1tHswyyMa6rU3oIA8IcGB7fgD/j94kxpCl3Na6rLSxrhFJhDCSGwWwJMzBnPujn8U7S2pYIkHDUpFpGerSDHaPVUY16dMnyNxi2jIbXa3vJJOnujlLhkOQXqjP/AGXq0aMpuz6walhIaU41Cy5HRKH2q9QHljTmMnHkf0jqpN5W4UaL6rtGNLvMjQepgLMbvvV7iSTmSS49SZJUmfI46RRggpO2aE4Yhz5klU/am8H0zFNzm5ES0kGfRGqNv/lhV28243Sc1LKd8KYx2BLvpVHVMdVznOOUucSegkq3XU0aOGaC0qZDgjVmB1Qx6Ma0E30w0SoVao53Pyj6qZRM6p7JNoXdFettB8ZCeiBWq53E6x01hXipRUc2UckEoBqRTaNyPJI4ZTlrGiXXuMsBlocw+805tPp91c6FJvJeWyiHNIQqNbTOuV6aMX2q2Y3LRWpSaDjhIJk0X5w1x4tOeF3SDmM+Wgmm1rnsqNxUaoNOo3m08R/mBgg81yuxfUvP5dM3N8b9fjw0umU+1RKZUliqaFplY/iVbMNkYz/6VGt9GgvP0CpdgAFPkT/0rB/FSof/AFW83VndmsH/ACKrJf8Ay2dHLLz/ALzQwKoWWJjzC9FGSm7uGITwROjQQxiG5ENliMohZrKVNo2fopAZCaoAOQwylCU1qdXraaKgbGXiVFqtRBzEzVpoZLQSYJtdowNJ5Ansl07TIUXaKkdy4joPQkA/VPsowz0SNpjlVAe8GySuTtqauSmhyP/Z"/>
          <p:cNvSpPr>
            <a:spLocks noChangeAspect="1" noChangeArrowheads="1"/>
          </p:cNvSpPr>
          <p:nvPr/>
        </p:nvSpPr>
        <p:spPr bwMode="auto">
          <a:xfrm>
            <a:off x="155575" y="-647700"/>
            <a:ext cx="1143000" cy="1362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data:image/jpeg;base64,/9j/4AAQSkZJRgABAQAAAQABAAD/2wCEAAkGBhISEBUUExMUFRQWGBUUFxgXFhUXGBUVGBgVFxcVFxYXHSYfGBknGRgUHy8gJCcpLSw1GCAxNTAqNSYrLCkBCQoKDgwOGg8PFywkHh8tKi8pLywpLC0pLCkpKSkpKikpKSwpLCwsLCksKSwpLCwsKSwyLCkpLCkpLCwpKSksKf/AABEIAI8AeAMBIgACEQEDEQH/xAAcAAABBQEBAQAAAAAAAAAAAAAFAgMEBgcAAQj/xAA8EAABAwEFBgMHAgQGAwAAAAABAAIRAwQFEiExBhNBUWGRInGBFDJCobHB8FLRByOy8TNigqLC4RUkU//EABoBAAMBAQEBAAAAAAAAAAAAAAIDBAUBBgD/xAAiEQACAgMBAQABBQAAAAAAAAAAAQIRAyExEgQiEzJBcYH/2gAMAwEAAhEDEQA/AMjLF2BS90u3SqozfZE3a8LFM3S7crlH3sh7teYFMNFINNfUEpEUtSSxSzTnJJ3GvRC0EpEM00hzERq2aGhunxOnLXQds/VR304M9h9ELGpkQtSCE+5qQWrjDTGSEmE6WpJCGg0xshclEL1coKy1Gzr32dEfZ1xoq2jIsHezr32dT9z0XhpL6jtg91nSfZZRSnZJyRu6dlt44AlrehEn5JOWcYdY7FCU+IrVi2fq1jDAOp5emp9FYLDsS1v+K8QOkmf6R6laBS2epUKIZli1mY75ZIFb7OZ8TmOaM2jXORrPqs3J9Tb0aWP5UtshWXZSxOzyk8zJ89UJvnYrC7+WGuYePuunlBESij7Q2kQWNBnpOmYgEa6g+QUr/wAkyq3JhGk565/gSlnkv5GvBGuGYXjcr2Z4HCInwkduBQl9NaYbT4nNLXYc9TryiQgl63IytnRIxz7sxi6A6T9VXDPfSaWJx4UotSS1Sq9MtJBBB66hMOCoFpjJC5LIXiEKzSDRXm4RX2Rd7KtKjJBjbOu9mRT2XolNs3f81QtUgl2hiwWB7ninTHjIlzuDG9T+dFdLksVGgIHidqXGJJ5DgAhVy0cFFzxq55DueWQB+fdF7DZCQSemq87nk5zs9P8APiUIBSvhIxQCcoBhBbY6mXS+PKRPYKY+AYkFDrfREF2U80iSHqKAF5Vw5xhuGMxwjzJ6IdSvGagaD+DP6Jy96pblGbv75oHSfFYccOXnGp7LsVoVPQWvoDHhJIj/AGjPIjiI7IA+wVGPGZDRoW55eXMa9UQvh816onRzm+Wf52Q6pebmS0gPZkOoMASOkyqI8JX0LbXXayvY6FqDQK+dGvGQL2SA4g8ZafRzVQHsIWoXdflGtYnUawcHBwe1xAgu5OdzyHZU3aS5d1UhpaRAyBDjmJk4Z5qzFK1RJljTsrjguT1eiWug5H8K5PAs2gWROCyomLMvRZVoWZ3kFGzdE1WYGsc46Ma5x4wAJmPzVG/ZlDvVjm0auETipuBHPD4glZW/DobiivasH3FfIx7mnLi5od4hHi4kTrqnLxtdc1CIwNyEnQHmSUzsvStdZoqVBTDaXiMTibIMM933ucEr3aurvhu6jThJafMcfsvPtJdPWY4t8QUuyzVDJZXa8xOFw08iFJxYzmIj8KE3Rc1lbDqDX03CMg95afNrpCtdjsJgSFzym6R9JNdKHtLZfEZyEep0+yrDqQ3kjoftC0fbe6f5WMDNuvULO7O2Wz1Pef7d0NVoRJDd9e+9w+J2IeUiflPZBJzAPkD+/TmrlfVwvdRY9oycHntE/VVG20SGOcBGgg65k4p6J2PhLJUy77F3BvqZLHeITIIDmkkQcjwn6lJtV3U2OfRrCTEhwbk055iSfDAPh0yU7+FeNlRzfhcIAJ0JktP1CJ7Z3USx/wALmgidMnAOyOggtHQFxTYLdisnDHL9pRXeNcyeeuevHzXJ2+W+L3S0s8BBBB9Z46rlYiM+gRRShQU3cpYoKr0JUAebMoV64WU/Fo4hveSfkCjrqSA7X2Q7hrh8NRhPk4Ob9SEnNJ/puij5oJ5Y3ywJdm0FRoazdOwF4BDBnSknDUDfiHNTLXRc60xUGcemXGFVrm2noCtic17QMhocOuoV7q16NehvaD2vc3PI5xxBWP49LZ6lvxJOgtZ7tZgyAmE7vIAnXRDLvvDE0EKTWrzqjVVaJ5xk3sj3y4OpuB4grLqVDC4jhJ7ErQLxtE9eCp1VrTUc0GHZ/M/upsktnVAuNWgHWKgJj/FIPScP2VF2ougYWubAd7xiIzwtcY9AfRXa8LW3dBnBmFvyDvq5Z/et7TWbB8Mln+nT7pkXctEs6UP9Cuyd9NonHPvFrtTAZ4jJ6SRl1CtW17xWpzSOIOAdkYPipug56wXSskqWt9MPw8GA/wCrGIH9Kul1X6w0KVN5Jzc0ZGYDTiMj9JaNOqrtpaIWr0Z/e9XGGmI1HHPDhaG+mfeOC8Vv2tuEVaAtFEhwkl8Di74stDkJ7rlTGaasklBp0bUKScFNOhiUGp9nUhg0kxbbCKtJ9N2j2ls8idD6GD6Kfu127QvejqVO0YRtFs7gIqxk4uDx+l7cnjvn6lDLHXq2Oq2pRJ92S34Xj9J5A55rQtvagpPrQP0P6eIFjz91S6l1VAKbA3eVHgEMBjCCfC15IhuWc5DqsxpxlR6XFNZMak30vOzV5srQ9nuPGIA6tzhzT1DpRu0nkqxsld9RlCmXAB2OpIGgDtAOggKxV3aoWC9MF2lxzPT5lBLPdwzc7WQfmjteCSoVYaDlr9lOwXIjvpl+JoyJ+uUfZZxbaR8OeZzHnKvzrVFZh08bewOf2VXvm6ptFamPhlwHRz8o7pmMjyEi/wDZw0cJnE2o35094S3u1qAWZ1JzWmq97RSbVPhMF1V8ODZ4jMg8cir7tNi9la4uhzHvwjqcRP8ATp1VQ9lpgPY9hwuLTOmgJZh6QXTCqT0Shu4rE6mab27wY2gObUILXsfBByGTgSYcMwuRZ20opbgHPeUWtIcMgC6o0Ob+kAYWj1K5FGLatCpTV7NfATgalNYlhqtAQ2GpNQgCU+Qo5oF5z04BC2dKvtJs57ZZqwGTyJpnWXtggRyIEeqzm57HbagAlz6Y8OGZECNQTnw17LdhTgKm3rshWbWfVshEOOI0ycMOOuB2kHMwdFLnhe0X/Jn/AE/xfP6I1gO7pePKJgfnqoNa0+GT8Un0Kg3heFVjxTtFJ7MsRafeeJ0GGfCSIlRqtarXfkwtHMiIHlqVFJvhbabuyZZiXugcMz5Ly8rM5jS7n+BGbusLWNAAniSdSeqmWmyYqZBGvyXFBsTKeykC78Ra7kJ9S9n7KGKLX2s1JyIa0AHgDi7w09wrS6yilMiRl2lC7xuRmF1SlUDagbhDHwGEnUh40Mc+nJFHWhE027J962VlexNbTwlxcag4TD8J+pPoq1tHswyyMa6rU3oIA8IcGB7fgD/j94kxpCl3Na6rLSxrhFJhDCSGwWwJMzBnPujn8U7S2pYIkHDUpFpGerSDHaPVUY16dMnyNxi2jIbXa3vJJOnujlLhkOQXqjP/AGXq0aMpuz6walhIaU41Cy5HRKH2q9QHljTmMnHkf0jqpN5W4UaL6rtGNLvMjQepgLMbvvV7iSTmSS49SZJUmfI46RRggpO2aE4Yhz5klU/am8H0zFNzm5ES0kGfRGqNv/lhV28243Sc1LKd8KYx2BLvpVHVMdVznOOUucSegkq3XU0aOGaC0qZDgjVmB1Qx6Ma0E30w0SoVao53Pyj6qZRM6p7JNoXdFettB8ZCeiBWq53E6x01hXipRUc2UckEoBqRTaNyPJI4ZTlrGiXXuMsBlocw+805tPp91c6FJvJeWyiHNIQqNbTOuV6aMX2q2Y3LRWpSaDjhIJk0X5w1x4tOeF3SDmM+Wgmm1rnsqNxUaoNOo3m08R/mBgg81yuxfUvP5dM3N8b9fjw0umU+1RKZUliqaFplY/iVbMNkYz/6VGt9GgvP0CpdgAFPkT/0rB/FSof/AFW83VndmsH/ACKrJf8Ay2dHLLz/ALzQwKoWWJjzC9FGSm7uGITwROjQQxiG5ENliMohZrKVNo2fopAZCaoAOQwylCU1qdXraaKgbGXiVFqtRBzEzVpoZLQSYJtdowNJ5Ansl07TIUXaKkdy4joPQkA/VPsowz0SNpjlVAe8GySuTtqauSmhyP/Z"/>
          <p:cNvSpPr>
            <a:spLocks noChangeAspect="1" noChangeArrowheads="1"/>
          </p:cNvSpPr>
          <p:nvPr/>
        </p:nvSpPr>
        <p:spPr bwMode="auto">
          <a:xfrm>
            <a:off x="155575" y="-647700"/>
            <a:ext cx="1143000" cy="1362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 descr="http://img.babyblog.ru/f/3/b/f3bf4ea906b0d4864b78aec7b70bf1f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285992"/>
            <a:ext cx="2214976" cy="26432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/>
              <a:t>...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знаю многих служителей, у которых хватало ума брать с собой в поездки своих непослушных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что говорили они с кафедры, вызывало недоверие из-за дурного нрава 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storage1.tvidi.ru/Cms/News/6/0/3006/23826_129169170420795318926_Original.jpg"/>
          <p:cNvPicPr>
            <a:picLocks noChangeAspect="1" noChangeArrowheads="1"/>
          </p:cNvPicPr>
          <p:nvPr/>
        </p:nvPicPr>
        <p:blipFill>
          <a:blip r:embed="rId3" cstate="print"/>
          <a:srcRect r="18735" b="36464"/>
          <a:stretch>
            <a:fillRect/>
          </a:stretch>
        </p:blipFill>
        <p:spPr bwMode="auto">
          <a:xfrm>
            <a:off x="5500694" y="4214818"/>
            <a:ext cx="2236295" cy="21431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642918"/>
            <a:ext cx="1366583" cy="14612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0"/>
            <a:ext cx="5186370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служитель должен относиться не к своим детям в церкви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любить так же, как и своих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отвечать за них, как и за своих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ни в коем случае не пренебрегать детьми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быть равнодушным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5538" name="Picture 2" descr="http://cs4651.userapi.com/u10082857/video/l_11b1ac3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2786058"/>
            <a:ext cx="3048000" cy="22860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Служитель должен обращаться с детьми добросердечно 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вежливо</a:t>
            </a: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14678" y="1714488"/>
            <a:ext cx="5472122" cy="4525963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всегда должен помнить, что дети - это маленькие мужчины и женщины, младшие члены Божьей семьи.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...если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правильно наставлять и воспитывать, то они будут служить Ему даже в свои юные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огорчает всякое грубое, суровое и необдуманное слово, сказанное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детям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 не всегда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соблюдаются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0658" name="Picture 2" descr="http://t0.gstatic.com/images?q=tbn:ANd9GcT5XUptpwak07YuFp8wj4L3roO9lUbLda0gHthwbUntRY6cGaS-vV4-OAL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643182"/>
            <a:ext cx="2466975" cy="18573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55325" y="2857496"/>
            <a:ext cx="18473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14480" y="2857496"/>
            <a:ext cx="59045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Глава 58. Семья служителя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214282" y="1071546"/>
            <a:ext cx="8143932" cy="5143536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Ваше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внимание не должно быть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поглощено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исключительно своей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семьей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принимаете гостеприимство своих братьев, то они, естественно, могут ждать взаимного радушия в ответ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Проявляйте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заинтересованность в заботах родителей и детей и старайтесь наставлять и благословлять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Освящайте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себя для работы Божьей и будьте благословением для тех, кто принимает вас, общайтесь с родителями и ни в коем случае не пренебрегайте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детьми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считайте, что ваш собственный ребенок дороже в очах Божьих, нежели другие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2" name="Picture 2" descr="http://assets1.the-village.ru/assets/post-cover/3f/9e/108693/post-cover-default.b5c41279-8fef-48a4-bdfb-17b67f3c34d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214290"/>
            <a:ext cx="2359454" cy="15716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Служители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члены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церкви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должны поддерживать усилия родителей, чтобы вести детей по безопасному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Господь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призывает молодых, желая сделать их Своими помощниками, чтобы они совершали доброе служение под 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знаменем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8610" name="Picture 2" descr="http://www.your-mind.ru/wp-content/uploads/2010/03/887477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1978" y="500042"/>
            <a:ext cx="3432415" cy="22860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Служитель должен учить людей управлять детьми,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собственные дети должны быть примером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послушания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3730" name="Picture 2" descr="http://3.bp.blogspot.com/-GMxPY27P9kA/TwC-VnqbChI/AAAAAAAABN4/6CY72fQ3IcQ/s1600/26%25283%25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2214554"/>
            <a:ext cx="2637391" cy="35719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85728"/>
            <a:ext cx="7329510" cy="6000792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семье служителя должно существовать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единство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которое станет действенной проповедью 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практическом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благочестии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служитель и его жена верно исполняют свой долг в семье,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сдерживая, исправляя, советуя, рекомендуя, направляя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то они сами становятся лучше приготовленными для работы в церкви и готовят своих детей для выполнения дела Божьего вне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Члены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земной семьи становятся членами небесной семьи и являются силой к добру, оказывая далеко идущее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влияние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572396" y="1285860"/>
            <a:ext cx="828652" cy="1143000"/>
          </a:xfrm>
          <a:solidFill>
            <a:srgbClr val="FFFF00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17" y="-1587"/>
            <a:ext cx="9148233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Семенная жизнь служителя должна наглядно отражать весть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2214554"/>
            <a:ext cx="4040196" cy="302933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Вставить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пропущенные слова: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Бог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хочет, чтобы в своей семейной жизни учитель Библии ________ ________ истины, которым он учит.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демонстрировал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тщательно изучал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внимательно исследовал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наглядно воплощал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Чего хочет Бог, когда речь идет о семье служителя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i.obozrevatel.ua/8/1259071/2817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4357694"/>
            <a:ext cx="2143110" cy="14287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5643602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Жизнь человека производит большее влияние, чем 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Благочестие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повседневной жизни придаст силу общественному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свидетельству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Терпение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постоянство и любовь окажут воздействие на сердца тех, кого не могут достичь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проповеди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://republicpilgrim.org/pub/images/21/a_94335_2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1714488"/>
            <a:ext cx="3143240" cy="209549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Чему должен научиться служитель прежде, чем он сможет выполнять свои обязанности пастыря стада Божьего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ему нужно узнать,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что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требует от него Бог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он должен знать,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как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воспитывать своих 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6" name="Picture 4" descr="http://vasiliyskorykh.org/wp-content/uploads/2011/01/b2.jpg"/>
          <p:cNvPicPr>
            <a:picLocks noChangeAspect="1" noChangeArrowheads="1"/>
          </p:cNvPicPr>
          <p:nvPr/>
        </p:nvPicPr>
        <p:blipFill>
          <a:blip r:embed="rId4" cstate="print"/>
          <a:srcRect b="43750"/>
          <a:stretch>
            <a:fillRect/>
          </a:stretch>
        </p:blipFill>
        <p:spPr bwMode="auto">
          <a:xfrm>
            <a:off x="5929322" y="2857496"/>
            <a:ext cx="1871980" cy="15716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8914" name="Picture 2" descr="http://www.chudopredki.ru/uploads/posts/2010-10/1287225384_1.jpg"/>
          <p:cNvPicPr>
            <a:picLocks noChangeAspect="1" noChangeArrowheads="1"/>
          </p:cNvPicPr>
          <p:nvPr/>
        </p:nvPicPr>
        <p:blipFill>
          <a:blip r:embed="rId5" cstate="print"/>
          <a:srcRect b="13867"/>
          <a:stretch>
            <a:fillRect/>
          </a:stretch>
        </p:blipFill>
        <p:spPr bwMode="auto">
          <a:xfrm>
            <a:off x="6786578" y="4214818"/>
            <a:ext cx="1643074" cy="15609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7409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28604"/>
            <a:ext cx="1643074" cy="17569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воспитание детей служителя происходит должным образом, 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они станут иллюстрацией уроков, которые он преподает 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кафедры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... служитель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показывает свою неспособность к руководству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управлению...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360363" indent="-360363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 является главной обязанностью служителя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360363" indent="-360363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его паства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его богословское образование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его жена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его дети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его церковь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60363" indent="-360363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t3.gstatic.com/images?q=tbn:ANd9GcSOhNdAV1D2mVA8R9t1EWNIJYyDgMefD7T8mf50WyaNVAZ_gtIbn28DDpoi"/>
          <p:cNvPicPr>
            <a:picLocks noChangeAspect="1" noChangeArrowheads="1"/>
          </p:cNvPicPr>
          <p:nvPr/>
        </p:nvPicPr>
        <p:blipFill>
          <a:blip r:embed="rId4" cstate="print"/>
          <a:srcRect l="3012" t="11084" r="6626" b="7635"/>
          <a:stretch>
            <a:fillRect/>
          </a:stretch>
        </p:blipFill>
        <p:spPr bwMode="auto">
          <a:xfrm>
            <a:off x="4714875" y="4071942"/>
            <a:ext cx="3117295" cy="22860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1132</Words>
  <Application>Microsoft Office PowerPoint</Application>
  <PresentationFormat>Экран (4:3)</PresentationFormat>
  <Paragraphs>170</Paragraphs>
  <Slides>36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Слайд 1</vt:lpstr>
      <vt:lpstr>РАЗДЕЛ XII. НОРМЫ СЕМЕЙНОЙ ЖИЗНИ Глава 52. Управление домом Глава 53. Единый фронт Глава 54. Религия в семье Глава 55. Моральные нормы Глава 56. Развод Глава 57. Отношение к неверующему спутнику жизни Глава 58. Семья служителя Глава 59. Престарелые родители </vt:lpstr>
      <vt:lpstr>Слайд 3</vt:lpstr>
      <vt:lpstr>Семенная жизнь служителя должна наглядно отражать весть</vt:lpstr>
      <vt:lpstr>Чего хочет Бог, когда речь идет о семье служителя?</vt:lpstr>
      <vt:lpstr>!</vt:lpstr>
      <vt:lpstr>?</vt:lpstr>
      <vt:lpstr>!</vt:lpstr>
      <vt:lpstr>?</vt:lpstr>
      <vt:lpstr>!</vt:lpstr>
      <vt:lpstr>?</vt:lpstr>
      <vt:lpstr>Слайд 12</vt:lpstr>
      <vt:lpstr>!</vt:lpstr>
      <vt:lpstr>? Вставить пропущенные слова</vt:lpstr>
      <vt:lpstr>Почему?</vt:lpstr>
      <vt:lpstr>?</vt:lpstr>
      <vt:lpstr>Жена и дети лучше других могут оценить благочестие пастора</vt:lpstr>
      <vt:lpstr>!</vt:lpstr>
      <vt:lpstr>? </vt:lpstr>
      <vt:lpstr>!</vt:lpstr>
      <vt:lpstr>!</vt:lpstr>
      <vt:lpstr>!</vt:lpstr>
      <vt:lpstr>!</vt:lpstr>
      <vt:lpstr>Слайд 24</vt:lpstr>
      <vt:lpstr>Совет служителям относительно семенного управления</vt:lpstr>
      <vt:lpstr>!</vt:lpstr>
      <vt:lpstr>...</vt:lpstr>
      <vt:lpstr>?</vt:lpstr>
      <vt:lpstr>Служитель должен обращаться с детьми добросердечно и вежливо</vt:lpstr>
      <vt:lpstr>Слайд 30</vt:lpstr>
      <vt:lpstr>!</vt:lpstr>
      <vt:lpstr>!</vt:lpstr>
      <vt:lpstr>!</vt:lpstr>
      <vt:lpstr>Слайд 34</vt:lpstr>
      <vt:lpstr>Слайд 35</vt:lpstr>
      <vt:lpstr>Слайд 36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3</cp:revision>
  <dcterms:created xsi:type="dcterms:W3CDTF">2012-06-18T10:31:40Z</dcterms:created>
  <dcterms:modified xsi:type="dcterms:W3CDTF">2012-06-27T12:53:29Z</dcterms:modified>
</cp:coreProperties>
</file>