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8" r:id="rId2"/>
    <p:sldId id="259" r:id="rId3"/>
    <p:sldId id="260" r:id="rId4"/>
    <p:sldId id="261" r:id="rId5"/>
    <p:sldId id="262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87" r:id="rId19"/>
    <p:sldId id="278" r:id="rId20"/>
    <p:sldId id="279" r:id="rId21"/>
    <p:sldId id="280" r:id="rId22"/>
    <p:sldId id="281" r:id="rId23"/>
    <p:sldId id="292" r:id="rId24"/>
    <p:sldId id="282" r:id="rId25"/>
    <p:sldId id="283" r:id="rId26"/>
    <p:sldId id="291" r:id="rId27"/>
    <p:sldId id="290" r:id="rId28"/>
    <p:sldId id="289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111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375B7-AA03-490E-8DDC-4776BDCF6EC8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FCB0C-F003-476F-97C4-15D840C67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Пусть несколько семей, живущих в городе или деревне, объединятся, оставят свои занятия, которые поглощают физическую и умственную силу, и выезжают в сельскую местность, на берег живописного озера или в красивый лес, где прекрасные природные пейзаж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 нужно брать с собой простую, здоровую пищу, лучшие фрукты и зерновые и устраивать свой стол под сенью деревьев или под небесным шатром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Езда, хлопоты и окружающая обстановка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будут способствовать аппетиту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они смогут наслаждаться 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трапезой, которой позавидуют и цари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безобидные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C63E-1243-4DD1-8A40-F8B550FBC79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 все ответы верны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A617-66C6-49EF-AA1E-80915BCB26A1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5838-75A4-4FFE-96EC-AFB644E03DDC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9E7A9-1F33-4882-A0C4-6B5CFC7CEEBA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708BC-D757-44D7-9205-027A212DF81E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5D0C-712E-43CA-858B-7E609B28E8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708BC-D757-44D7-9205-027A212DF81E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5D0C-712E-43CA-858B-7E609B28E8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708BC-D757-44D7-9205-027A212DF81E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5D0C-712E-43CA-858B-7E609B28E8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708BC-D757-44D7-9205-027A212DF81E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5D0C-712E-43CA-858B-7E609B28E8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708BC-D757-44D7-9205-027A212DF81E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5D0C-712E-43CA-858B-7E609B28E8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708BC-D757-44D7-9205-027A212DF81E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5D0C-712E-43CA-858B-7E609B28E8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708BC-D757-44D7-9205-027A212DF81E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5D0C-712E-43CA-858B-7E609B28E8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708BC-D757-44D7-9205-027A212DF81E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5D0C-712E-43CA-858B-7E609B28E8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708BC-D757-44D7-9205-027A212DF81E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5D0C-712E-43CA-858B-7E609B28E8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708BC-D757-44D7-9205-027A212DF81E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5D0C-712E-43CA-858B-7E609B28E8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708BC-D757-44D7-9205-027A212DF81E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5D0C-712E-43CA-858B-7E609B28E8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708BC-D757-44D7-9205-027A212DF81E}" type="datetimeFigureOut">
              <a:rPr lang="ru-RU" smtClean="0"/>
              <a:pPr/>
              <a:t>25.02.2013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C5D0C-712E-43CA-858B-7E609B28E8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лучше: занятия в гимнастическом зале или отдых на открытом воздухе?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928934"/>
            <a:ext cx="3214709" cy="220977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в гимнастическом зале, как бы хорошо они ни проводились, не могут заменить отдыха на открытом воздухе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 школы должны предоставлять для этого условия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sovsibir.ru/up/2011/133/133-07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7" y="3857628"/>
            <a:ext cx="3500463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не осуждаю простых упражнений и игр с мячом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при всей своей простоте они могут привести к переутомлению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Мое сердце всегда сжимается, когда я представляю себе последствия этих развлечений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приводят к трате средств, которые следовало бы израсходовать на то, чтобы нести свет истины душам, гибнущим без Христа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14290"/>
            <a:ext cx="1202540" cy="1285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Увеселения и трата средств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угождение себе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5114932" cy="369729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постепенно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приводит к гордости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подобными играми ради удовольствия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развивают привязанность к тому, что не способствует совершенствованию христианского характера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24578" name="Picture 2" descr="http://vsefakty.info/wp-content/uploads/2012/05/futb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571744"/>
            <a:ext cx="3048000" cy="3048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3357586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Метод организации подобных мероприятий в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колледжах НЕ отмечен печатью неба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НЕ укрепляет ум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НЕ облагораживает и не очищает характер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Мирские привычки, обычаи и склонности приводя к определенным последствиям...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Вместо того чтобы укреплять умы детей... увлечение подобными играми навевает мысли, которые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отвлекают ум от благих стремлений...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900igr.net/datai/chelovek/Sport-1.files/0008-007-Futb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3643314"/>
            <a:ext cx="3571900" cy="25789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8401080" cy="4071967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Взирает ли глаз, различающий славу Божью, на эти игры?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знаю, что нет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упускают из виду Божий путь и Его намерения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разумных существ в период испытания - это замена открытой воли Божьей человеческими умозаключениями и вымыслами, это принятие позиций сатаны и его духа...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Господь Бог небес возражает против того, чтобы в играх, которые так захватывают людей, кипели страсти в борьбе за превосходство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lfit.com.ua/files/022mc_FootballToBeHappyYouNeedAGoal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071942"/>
            <a:ext cx="3286148" cy="21907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является школой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жестокости и почему?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футбол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бокс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воспитывают стремление к власти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торжество грубой силы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безрассудное пренебрежение жизнью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928670"/>
            <a:ext cx="321471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8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Ученики должны заниматься физическими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все же тенденция большинства спортивных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 - это повод беспокоиться...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Учителя тревожатся, размышляя о влиянии, которое оказывают эти игры на успехи ученика в школе и на его благополучие в дальнейшей 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Игры... не могут подготовить молодежь к практическому, серьезному жизненному труду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влияние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способствует развитию благовоспитанности, великодушия и истинного мужества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из наиболее популярных развлечений, такие, 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футбол и бокс, становятся школой жестокости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воспитывают те же качества, что и игры Древнего Рима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Стремление к власти, торжество грубой силы, безрассудное пренебрежение жизнью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оказывают на молодежь деморализующее влияние, которое ужасает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nnm.uz/uploads/posts/2009-10/1255951726_avseq07.dat_0001040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214290"/>
            <a:ext cx="1714512" cy="14027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aktualno.ru/images/content_news/22_Glavniii_sait_4739_girl_fight_at_school_big.jpg"/>
          <p:cNvPicPr>
            <a:picLocks noChangeAspect="1" noChangeArrowheads="1"/>
          </p:cNvPicPr>
          <p:nvPr/>
        </p:nvPicPr>
        <p:blipFill>
          <a:blip r:embed="rId2" cstate="print"/>
          <a:srcRect l="9577" r="28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525963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 спортивные игры, хотя они и не столь жестоки, едва ли являются более желанными из-за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крайностей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 которым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приводят. Они: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стимулируют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любовь к удовольствиям и возбуждающим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зрелищам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вырабатывая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...неприязнь к полезному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труду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склонность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избегать практических обязанностей и ответственности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мешают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трезво относиться к жизни и наслаждаться ее тихими радостями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открывается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дверь разложению и беззаконию с их ужасными последствиями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910" y="164756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5852" y="2357430"/>
            <a:ext cx="728667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XVII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ОТДЫХ И РАЗВЛЕЧЕНИЯ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80.</a:t>
            </a:r>
            <a:b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НАМ РАЗВЛЕКАТЬСЯ?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Глава 81.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ОТДЫХ, КОТОРЫЙ ПРИНОСИТ ПОСТОЯННОЕ УДОВЛЕТВОРЕНИЕ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Глава 82.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ХРИСТИАНИНУ ВЫБИРАТЬ СЕБЕ РАЗВЛЕЧЕНИЯ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Глава 83.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ПРИТЯГАТЕЛЬНАЯ СИЛА УДОВОЛЬСТВИЙ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Глава 84.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НАСТАВЛЕНИЯ ЮНОШЕСТВУ ОТНОСИТЕЛЬНО РАЗВЛЕЧЕНИЙ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Какое воспитание делало людей сильными?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43050"/>
            <a:ext cx="8329642" cy="385765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ранние века, когда люди жили при Божьем правлении,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жизнь была простой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жили ближе к сердцу природы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...д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разделяли труд родителей и изучали красоту и тайны природной сокровищницы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спокойствии полей и лесов они размышляли о великих истинах, передавая свою священную веру из поколения в поколение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Такое воспитание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делало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людей сильными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farm6.static.flickr.com/5284/5234717081_bf69348ce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572008"/>
            <a:ext cx="2857520" cy="17830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250032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веке жизнь полна притворства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 идут по пути вырождения...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не можем извлечь ...уроков, которые сделают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время нашего отдыха тем, чем оно должно быть, - временем истинного созидания тела, ума и души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AutoShape 2" descr="http://www.golf.ru/photobank/data/media/1/Opening_Beachclub180709.JPG"/>
          <p:cNvSpPr>
            <a:spLocks noChangeAspect="1" noChangeArrowheads="1"/>
          </p:cNvSpPr>
          <p:nvPr/>
        </p:nvSpPr>
        <p:spPr bwMode="auto">
          <a:xfrm>
            <a:off x="155575" y="-2193925"/>
            <a:ext cx="6096000" cy="4572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68" name="Picture 4" descr="http://www.golf.ru/photobank/data/media/1/Opening_Beachclub1807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3357562"/>
            <a:ext cx="3571900" cy="2678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http://www.ecology.md/pics/2010/12/ecoset_jizni_na_prirode02.jpg"/>
          <p:cNvPicPr>
            <a:picLocks noChangeAspect="1" noChangeArrowheads="1"/>
          </p:cNvPicPr>
          <p:nvPr/>
        </p:nvPicPr>
        <p:blipFill>
          <a:blip r:embed="rId3" cstate="print"/>
          <a:srcRect l="2778" r="8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14338" name="Picture 2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1214446" cy="12986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220" name="AutoShape 4" descr="http://www.ecology.md/pics/2010/12/ecoset_jizni_na_prirode02.jpg"/>
          <p:cNvSpPr>
            <a:spLocks noChangeAspect="1" noChangeArrowheads="1"/>
          </p:cNvSpPr>
          <p:nvPr/>
        </p:nvSpPr>
        <p:spPr bwMode="auto">
          <a:xfrm>
            <a:off x="155575" y="-2065338"/>
            <a:ext cx="6457950" cy="4305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714480" y="928670"/>
            <a:ext cx="4929222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... позавидуют цари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несколько семей, живущих в городе или деревне, объединятся, оставят свои занятия, которые поглощают физическую и умственную силу, и выезжают в сельскую местность, на берег живописного озера или в красивый лес, где прекрасные природные пейзажи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нужно брать с собой простую, здоровую пищу, лучшие фрукты и зерновые и устраивать свой стол под сенью деревьев или под небесным шатром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Езда, хлопоты и окружающая обстановка будут способствовать аппетиту, и они смогут наслаждаться трапезой, которой позавидуют и цари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Marina Ott\Pictures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00042"/>
            <a:ext cx="1232306" cy="1317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357166"/>
            <a:ext cx="4929222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4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Общаясь со своими детьми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родители должны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некотором смысле,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стать детьми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делая все, что в их силах, чтобы доставить удовольствие своим детям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Пусть целый день будет посвящен отдыху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на открытом воздухе будут полезными для здоровья тех, кто работает в помещении и ведет сидячий образ жизни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stressy.net/wp-content/uploads/2011/05/picnic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4214818"/>
            <a:ext cx="3638550" cy="21621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2857496"/>
            <a:ext cx="8358246" cy="345439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Собрания,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устраиваемые для дружеского общения, являются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высшей степени полезными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поучительными,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если эти люди имеют любовь Божью, пылающую в их сердцах, когда они встречаются для того, чтобы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обменяться мыслями о Слове Божьем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обсудить пути продвижения Его дела и оказания добра своим ближним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://stat8.blog.ru/lr/0c16bd188959dde326fa95fcab2dbbe9"/>
          <p:cNvPicPr>
            <a:picLocks noChangeAspect="1" noChangeArrowheads="1"/>
          </p:cNvPicPr>
          <p:nvPr/>
        </p:nvPicPr>
        <p:blipFill>
          <a:blip r:embed="rId4" cstate="print"/>
          <a:srcRect b="23929"/>
          <a:stretch>
            <a:fillRect/>
          </a:stretch>
        </p:blipFill>
        <p:spPr bwMode="auto">
          <a:xfrm>
            <a:off x="2428860" y="285728"/>
            <a:ext cx="4000528" cy="2286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57158" y="642918"/>
            <a:ext cx="4143404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2071678"/>
            <a:ext cx="6143668" cy="4240211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Наши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собрания следует так проводить...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чтобы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возвратившись домой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испытывали угрызений совести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согрешили против Бога и человека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сознавали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НЕ причинили боли и вреда никому из тех, с кем общались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оказывали на них губительного влияния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2" name="Picture 4" descr="http://www.smeeast.org/wp-content/uploads/2009/07/151519_pic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786058"/>
            <a:ext cx="2251958" cy="22784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7157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Христос принимал приглашения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1714488"/>
            <a:ext cx="8501122" cy="4597401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Христос учил Своих учеников тому, как вести себя в обществе нерелигиозных людей, а также с теми, кто был религиозен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Своем примере Он учил их, что, посещая общественные собрания, они не должны стараться сами говорить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Его беседы весьма отличались от разговоров, которые можно было слышать на празднествах в те времена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Каждое слово, сказанное Им, было запахом живительным на жизнь для Его слушателей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слушали со смиренным вниманием, как будто только это и было их целью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357166"/>
            <a:ext cx="8358246" cy="595472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Бог хочет, чтобы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каждая семья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каждая церковь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имела покоряющую силу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дабы уводить детей от соблазнительных удовольствий мира и от общения с теми, чье влияние развращает их 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Старайтесь приобретать молодежь для Иисуса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http://jeisk-asd.ucoz.ru/_ph/8/9953132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786058"/>
            <a:ext cx="4572032" cy="34290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8" name="il_fi" descr="http://shepetivka-sda.ucoz.ua/_pu/8/9289015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2857520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4348" y="2369576"/>
            <a:ext cx="75724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42455" y="2357430"/>
            <a:ext cx="4601901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80. </a:t>
            </a: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dirty="0" smtClean="0" bmk="f1162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нам развлекаться?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2" descr="C:\Users\ikasap.EAD-SD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родители, учителя и наставники молодежи должны устраивать ...развлечения, которые  НЕ могут растлить и развратить молодежь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0" name="AutoShape 2" descr="http://www.kievchurch.org.ua/ImageViewer.aspx?image=221.jpg&amp;caller=PhotoGallery"/>
          <p:cNvSpPr>
            <a:spLocks noChangeAspect="1" noChangeArrowheads="1"/>
          </p:cNvSpPr>
          <p:nvPr/>
        </p:nvSpPr>
        <p:spPr bwMode="auto">
          <a:xfrm>
            <a:off x="155575" y="-2193925"/>
            <a:ext cx="6096000" cy="4572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3014" name="Picture 6" descr="http://trek-planet.ru/upload/information_system_23/7/2/0/item_720/information_items_7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429000"/>
            <a:ext cx="2857500" cy="2590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Какие развлечения должны устраивать родители, учителя и наставники для молодежи и детей?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интересные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безобидные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забавные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многочасовые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короткие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www.magazine.kosmetichka.ru/pics/5/tvorcheskijotdi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928934"/>
            <a:ext cx="2266950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marL="360363" indent="-3603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Какие развлечения осуждаются небом?</a:t>
            </a:r>
          </a:p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игра в карты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игра в шахматы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игра в шашки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танцы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скачки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лотереи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соревнования на призы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употребление спиртного и табака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571480"/>
            <a:ext cx="1647065" cy="135732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2071678"/>
            <a:ext cx="1143008" cy="164307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3214686"/>
            <a:ext cx="1308715" cy="111843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4429132"/>
            <a:ext cx="1643074" cy="121444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15370" cy="431164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они открывают дверь великому злу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действуют неблаготворно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они оказывают возбуждающее влияние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путь к азартным играм и мотовству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000504"/>
            <a:ext cx="2166606" cy="182012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развлечения, как, например, танцы, игра в карты, в шахматы, в шашки, которых мы не можем одобрить, потому что это осуждается небом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развлечения открывают дверь великому злу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действуют неблаготворно и оказывают возбуждающее влияние, прививая некоторым страсть к подобным развлечениям, что приводит к азартным играм и мотовству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Христиане должны осуждать все эти игры, и вместо них нужно устраивать нечто вполне безобидное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Marina Ott\Pictures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14290"/>
            <a:ext cx="1202540" cy="12858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kasap.EAD-SDA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34400" y="6310313"/>
            <a:ext cx="6463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itchFamily="18" charset="0"/>
              </a:rPr>
              <a:t>80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Дитяти Божьему не нужны печальные и скорбные опыты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Божьи повеления, Божьи обетования говорят о том, что это так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Пути мудрости - это "пути приятные, и все стези ее - мирные"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 descr="http://t3.gstatic.com/images?q=tbn:ANd9GcQrbjm7wP-bWHr5rkxUG7vO3ZCdaq5I7keTXGgyeyd1hrU4BPkbSwaUwIKRm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857628"/>
            <a:ext cx="2643206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996</Words>
  <Application>Microsoft Office PowerPoint</Application>
  <PresentationFormat>Экран (4:3)</PresentationFormat>
  <Paragraphs>167</Paragraphs>
  <Slides>31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!</vt:lpstr>
      <vt:lpstr>?</vt:lpstr>
      <vt:lpstr>?</vt:lpstr>
      <vt:lpstr>ПОЧЕМУ?</vt:lpstr>
      <vt:lpstr>Слайд 8</vt:lpstr>
      <vt:lpstr>Слайд 9</vt:lpstr>
      <vt:lpstr>?</vt:lpstr>
      <vt:lpstr>!</vt:lpstr>
      <vt:lpstr>Слайд 12</vt:lpstr>
      <vt:lpstr>  Увеселения и трата средств  на угождение себе   </vt:lpstr>
      <vt:lpstr>Слайд 14</vt:lpstr>
      <vt:lpstr>Слайд 15</vt:lpstr>
      <vt:lpstr>?</vt:lpstr>
      <vt:lpstr>Слайд 17</vt:lpstr>
      <vt:lpstr>Слайд 18</vt:lpstr>
      <vt:lpstr>!</vt:lpstr>
      <vt:lpstr>Какое воспитание делало людей сильными?</vt:lpstr>
      <vt:lpstr>Слайд 21</vt:lpstr>
      <vt:lpstr>Слайд 22</vt:lpstr>
      <vt:lpstr>!</vt:lpstr>
      <vt:lpstr>!</vt:lpstr>
      <vt:lpstr>Слайд 25</vt:lpstr>
      <vt:lpstr>тест</vt:lpstr>
      <vt:lpstr>Христос принимал приглашения</vt:lpstr>
      <vt:lpstr>Слайд 28</vt:lpstr>
      <vt:lpstr>Слайд 29</vt:lpstr>
      <vt:lpstr>Слайд 30</vt:lpstr>
      <vt:lpstr>Слайд 31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 Ott</dc:creator>
  <cp:lastModifiedBy>Marina Ott</cp:lastModifiedBy>
  <cp:revision>6</cp:revision>
  <dcterms:created xsi:type="dcterms:W3CDTF">2012-06-29T05:11:27Z</dcterms:created>
  <dcterms:modified xsi:type="dcterms:W3CDTF">2013-02-25T06:22:26Z</dcterms:modified>
</cp:coreProperties>
</file>