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7F1E4F-7A23-4D30-A8EB-2062C91F5348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E614DC-70A9-447E-A9DF-D2AA370BBF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то окружение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6FD1C-847E-4D24-9B92-B27176A33B3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Христианский дом  ОСС ЮУМ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30.07.2011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Христианский дом  ОСС ЮУМ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30.07.2011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Христианский дом  ОСС ЮУМ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30.07.2011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Христианский дом  ОСС ЮУМ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30.07.2011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Христианский дом  ОСС ЮУМ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30.07.2011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Христианский дом  ОСС ЮУМ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30.07.2011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1CBAC-4C92-4049-816C-C003839FFCB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Многие люди, выросли в сельских домах,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не изведав роскоши. Не проводили молодость в развлечениях. Многие были вынуждены бороться с бедностью и нуждой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F552F-0BD0-4F6F-8F50-F5DE4FD5C1E7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A66C0-FCD3-4193-AD88-C0926CF4A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F552F-0BD0-4F6F-8F50-F5DE4FD5C1E7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A66C0-FCD3-4193-AD88-C0926CF4A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F552F-0BD0-4F6F-8F50-F5DE4FD5C1E7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A66C0-FCD3-4193-AD88-C0926CF4A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F552F-0BD0-4F6F-8F50-F5DE4FD5C1E7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A66C0-FCD3-4193-AD88-C0926CF4A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F552F-0BD0-4F6F-8F50-F5DE4FD5C1E7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A66C0-FCD3-4193-AD88-C0926CF4A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F552F-0BD0-4F6F-8F50-F5DE4FD5C1E7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A66C0-FCD3-4193-AD88-C0926CF4A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F552F-0BD0-4F6F-8F50-F5DE4FD5C1E7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A66C0-FCD3-4193-AD88-C0926CF4A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F552F-0BD0-4F6F-8F50-F5DE4FD5C1E7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A66C0-FCD3-4193-AD88-C0926CF4A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F552F-0BD0-4F6F-8F50-F5DE4FD5C1E7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A66C0-FCD3-4193-AD88-C0926CF4A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F552F-0BD0-4F6F-8F50-F5DE4FD5C1E7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A66C0-FCD3-4193-AD88-C0926CF4A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F552F-0BD0-4F6F-8F50-F5DE4FD5C1E7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A66C0-FCD3-4193-AD88-C0926CF4A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F552F-0BD0-4F6F-8F50-F5DE4FD5C1E7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A66C0-FCD3-4193-AD88-C0926CF4A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Обстановка, окружавшая святую чету, должна служить уроком на все времена...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 тому, 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счастье обретается не в потворстве гордыне или приобретении роскоши, но в общении с Богом через Его творения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97669" y="6211669"/>
            <a:ext cx="76174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19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4429132"/>
            <a:ext cx="2928958" cy="18573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Дело в том, что...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гордость и честолюбие никогда не будут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удовлетворены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тот, кто является действительно мудрым, найдет самое возвышенное удовольствие в источнике радости, который Бог сделал доступным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всех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97669" y="6211669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0482" name="Picture 2" descr="http://talklove.ru/priroda/priroda-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4643446"/>
            <a:ext cx="2714644" cy="17225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условия и возможности Иисуса Христа в ранние годы его жизни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уединенный дом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Галилейских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горах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семья, поддерживаемая честным,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дарящим чувство собственного достоинства трудом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простая жизнь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ежедневная борьба с трудностями и невзгодами 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самопожертвование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бережливость и упорное радостное служение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часы исследования Писаний, проводимые с матерью у развернутого свитка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тишина восхода и сумерки в зеленой долине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святое служение природе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размышление о творении и провидении и общение с Богом </a:t>
            </a:r>
          </a:p>
          <a:p>
            <a:pPr>
              <a:lnSpc>
                <a:spcPts val="2500"/>
              </a:lnSpc>
              <a:spcBef>
                <a:spcPts val="0"/>
              </a:spcBef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97669" y="6211669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8436" name="Picture 4" descr="https://encrypted-tbn0.google.com/images?q=tbn:ANd9GcT9q1bgqB1Fod8VQtQb0hE7DoMpDetuU-weW5JbGbPXdA5wKZVE5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285860"/>
            <a:ext cx="2214578" cy="12401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Сельские дома в обетованной земле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обетованной земле обучение, начавшееся в пустыне, было продолжено в условиях, благоприятных для формирования правильных наклонностей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Люди не были сосредоточены в городах, но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каждая семья имела свои земельные владения, дающие им все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способствующие здоровью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благословения естественной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неизвращенной жизни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s://encrypted-tbn1.google.com/images?q=tbn:ANd9GcRhxwLY_tu6CbpgA9EQnC4Ac0SzpjPTy0MF3mf2mX1Qyw0OCMRPS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500570"/>
            <a:ext cx="2619375" cy="17430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Здесь все, что его окружало, способствовало формированию у него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склонности к простоте и самоотречению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Здесь, находясь вне досягаемости мирской суеты, он мог учиться у природы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получать откровения и постигать Божье провидение 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детских лет его миссия была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перед ним, 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 сознавал свой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святой долг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Иоанн (Креститель) отказался от удовольствий и роскоши городской жизни и предпочел суровую дисциплину пустыни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www.cnlnews.tv/newcnl/images/news/2010/08/009939326_large3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4500570"/>
            <a:ext cx="2500330" cy="187524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рано приучались к работе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и их деятельная жизнь на открытом воздухе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придавала силу и гибкость всем их способностям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Вынужденные полагаться на открытые им возможности и свои собственные силы,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они учились сражаться с трудностями и преодолевать препятствия, приобретая мужество и стойкость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учились быть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уверенными в себе и владеть собой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Многие люди, выросли в сельских домах...</a:t>
            </a:r>
            <a:endParaRPr lang="ru-RU" sz="3200" b="1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8358214" y="5572140"/>
            <a:ext cx="428628" cy="50006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5357850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значительной степени защищенные от злых сообществ, они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находили удовлетворение в естественных удовольствиях и здоровом общении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были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непритязательны в своих вкусах и воздержаны в привычках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были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движимы принципами и росли чистыми, сильными и открытыми ко всему истинному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Будучи призваны к своему труду,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они вкладывали в него все свои физические и умственные силы, бодрость духа, способность планировать и выполнять намеченное и упорно сопротивляться злу, что делало их верной силой в распространении доброго влияния в мире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33" y="0"/>
            <a:ext cx="9148233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14348" y="2786058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РАЗДЕЛ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НОВЫЙ ДОМ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19. Где выбирать дом?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20. Семья и город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21. Преимущества сельской местности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22. Построение и обустройство жилища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3000372"/>
            <a:ext cx="46098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Глава 19.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Где выбирать дом?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497669" y="6211669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Руководящие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принципы в выборе расположения дома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0"/>
            <a:ext cx="6615130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Вставить пропущенные слова: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Бог хочет, чтобы мы, выбирая дом, руководствовались, прежде всего, тем, как будет влиять на нас и наши семьи  ______________  в котором мы будем находиться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тот район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то окружение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тот ландшафт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data:image/jpeg;base64,/9j/4AAQSkZJRgABAQAAAQABAAD/2wBDAAkGBwgHBgkIBwgKCgkLDRYPDQwMDRsUFRAWIB0iIiAdHx8kKDQsJCYxJx8fLT0tMTU3Ojo6Iys/RD84QzQ5Ojf/2wBDAQoKCg0MDRoPDxo3JR8lNzc3Nzc3Nzc3Nzc3Nzc3Nzc3Nzc3Nzc3Nzc3Nzc3Nzc3Nzc3Nzc3Nzc3Nzc3Nzc3Nzf/wAARCACgAKIDASIAAhEBAxEB/8QAGwAAAgIDAQAAAAAAAAAAAAAAAwUEBgABAgf/xABHEAACAQIEAwUBCwkGBwEAAAABAgMEEQAFEiETMUEGIlFhcRQjMlJUgZGTobHB0RUkQlNicnOy8BYlM0OD8Qc0RIKS0uGi/8QAGQEAAwEBAQAAAAAAAAAAAAAAAQIDBAAF/8QAIxEAAgIDAAEFAQEBAAAAAAAAAAECEQMSITEEEyJBUWEycf/aAAwDAQACEQMRAD8AuNDR0vsNKfZaf/BT/KX4I8sG9kpfitP9Cv4Y3Q7UFL/Aj/lGDY1nmtsB7JS/Faf6Ffwxo0tL8Vp/oV/DB7Y5IOOBbI5paa//ACtP9Cv4Yz2Wm+KU/wBCv4YORjWOBbAmlpvisA9Il/DHJpab4tB9Ev4YkY5tggtkf2Wm+LQfQr+GM9lpvi0H0K/hgzlUUszBVUXJY2AGBxzwy24U0clxcaGBuPkweAdnPs1N8Wg+hX8MZ7NTfFoPol/DBrY0RjqQtsD7LTfFoPol/DGvZaX4tB9EuDY1g0jrYI0lL8Vp/ol/DGmpabf82g25+5LhVnvaGnyplpo45KvMJNoqWDdieQLfBGEE+XZ9XVceYT5nHT5hAC1PSx7xRg81b4V+ROFckh4wlLpcDS0/xaAf6S417LT/ABan+iX8MKsn7QrUztl+aRCizRTYQsdph8JD1B326YeW9cMqYklKLpgPZab4tTj/AEl/DGGmpx/08H0S/hg1saIwaE2ZS8xjhGYVQEUQ92flGvifLGY7zIf3jVfxn+04zE+GxF+oB+YUv8CP+UYPbA6EfmFL/Aj/AJRg1sCwUVTt3PW0MVDVUlXNBE5lil0MANWglD84PzdcVw5xmayuDmlQoWQgXdeQL35jwXF17aUpquyeYaVLPAnHUW5ldz9V8ecy2lRnThgOrb3AtqDjw/awE7GoYrnecFtIzSXmB/lcyVHVf3j4bY2naDOit1zEklNgY4zZrX6L5p9fyLZBIJCyK25Zxub78TTyHmv9ctvJwmdjC9o2LADVuAWsOXXhr8/zMdqhsvabM1teqDJ8Iwqbi532A5hW+rHR7UZwq2PC1g76qY78gRsRuGNvkPgMJxaIlXkYohKsSGuQO6TbxIje3kfm0FZhpdwrWsxUE2PI826FpDv8E/Ith1Q0rs/rcwoZaSo4QjlXvuIGWy8/hcrC/wAoHW+FFDry7M4ayApxIr9wmwJ+CT4E7fIfDBDf31hrvbcD32xsd/Eop8NB88aJAI3SxAt31uQB9tvlvJ4jHWdqixf2vq+fslLYi492bl83hv8AV1wT+11QAC2XIdgSFna9/D3noPU4q8UyXupDG/ese6CCb8hy7pPogFztjmoqY6aVadknaqkB4VOoZpG52HTa9xf98+GO2B7cWW9e1hKFjl/dUFmbjbW9Svrz8DiCc+zTtGvCyWBqClYWlrpV1X8ox1PnbxwlloYKSKKt7XMgYqOFlcTFtR53c373TyFhz2wxyfN6mvq2qZI+FS0sTSJBEbAAD03O+Ec2MsUUQXzPLchklosoRmqz3aismBLMw5i55/ZjKOvfi62kcte5YHvD8RhDXJRzstXJVyxNWSsU4kW19XIjmOfXGkNTSzcF1uw96wPIeIPUYlJbFkki+zrQ55TxwZixWVTqgqo20ureII5HA4c6rOzrpR9oy81Kze45mguAOiyDodufXETsyqcU8Vg0pUuU6C3M26Ymx51DWyzQ1MSzUsps0brew5cjzGGjNw8kpRUvI1i7Q5VIodashSL6micC3zY7Oe5SRZq6JP37r9uKbmORz5Sy1mVPLWZS19VOgDPADvderL5dL4i0VXDW0yT07hlJ72kAFTysfqPTn53xdZGSeCJNzLOMs/KNV/eFJ/jP/mr4nGYr9UlQamUh33c9T4/vYzAspqj3CgH5hS/wI/5RgxGB0A/u+l/gR/yjBrYApoIJInR90YaSD4EWP248aHEoqiWikdg1PUPEdUnwHjAPvh4n+r29oQe+9MeZ9tqf2HtRPMh0LVU5n6+/UDVazDrGv+9sLF/Joo18ExFCbxx3KFbJcFhttCD+l4Bv65dKALGTh7AFrxqbABL+PRJPn9MafiycSONzdWdVIN9wJk6v5f0OfTgPIySMWV2K20HkztYcz+vT5x54exDAqgDiqNgDJeNTawGrkvgJR8t/UVTr4bgBQ+4cqhuLag1u54ib5r+pARLaQwgxuA5YIeR0k/o/Bll+ryxocy866dgXURX5C7DeP9mZb/L0wBjZ1GM8XXESCW0l+6e9qt3enupH7g8NyXMRMkkkiBe9ISGAQ9dzbkbn/SF+W/cVDUtHNLFTPO8KliiRAM+m2qy6PFW8rSAc73wZPFTJHU9qJTAjgCHK4JLvUW6y22JvzAsAb+JGFckhlG+kbL4azOJJI8mZVpgvutfJqCRHkQov3yAF8hpGDLW5bkIeHs+jVtcRplzCRC5/7bDl6beuJHayrYR0dFSNwaP2dWanisEB8NvAYRwu9LT1E0KMz6UFlNjYsL46nVnX9ESYS1VU0tXJJJO27PJfUfnxZ+yzx+zVqiQhlpZTIPg3PP5rYQwGSanpJahmZ2SQknnYPb7MP+ztRPHT5hGsTFI8vkdDbZm1vt9WD9WLJ26FNUMtraeFPbFVog2h7b97mRtgMsdOtJTxQ1KyvESAeRCnp8lhgmZ5vVQZNRVCRWmnDl1aO9rHkRbwxuCq/KOXCpeLhutQVHcA5LfASthtpWTexCFM3qSZCxNM2zN5jAMvqkbSQxuvO3vl/EYn9jmIzqeOy2andibC596MKK2KOCsqmi9z4bKVCLYXIGBKO3Dk6LflmYBD3WCs3QHuv+BxBzns4KiR6/ISlPWi7S0p2jnvzuOQY/C/3wjpMw0qb7N1Xo34HDmgzZpGCJq5Aq36SnwPiMJGEkdsVSoq6wTyB8tqUfWdS7nSb8ve4zDytrak1k5McVzI324zFgWevUA/u+k/gJ/KMHsfDA8vH930n8BP5RhlHEuhToBJHUYm5UGMbZDjHePTY4pP/FDL+JQUGYCwaB5YXN7AJKpB6Hrbp1x6MI2G4jUedsIO1tC2Y9nswp1AMhiLpY/pLZhy9OmEUvmmiulY2jyUy65ARuJH4jbnq8Tk+88JWPyfOJE4cZWPTxgoNiAQGCEDbh/ChH1+eOYw8lJGkQbW8driJyd4mUb6vGNf6GCtII5JZe9oVzI7lZbaNayHr8CZ/TT+1i5BHEiRGXhMYdLMUUAKLKWKi509FliP/ax8MaDwNaYpEqsBIVfhg2NnIt6NKPUeWCIZCvAHGZ9PDaUCUXcBoybfvxJ/5DwxtWjc8QFjH7/VrlsUPf225FJpRfw3xwyNwVLUotRVEkDqLDhzJpZwHW5Bax3ViLg+/GDZDkcFV2njravMZah5VfeeRGbUBqXkdrgrsPE8rYDG9Qq6XmYzKQokklZbuCFuBo/WRq3+oBiRT17QqpR1ARlkjDzEAhe8B7z9W5H+m3hhHHtjqX0N85yKjnqImnqZ0cqAuiNSDd7Dr4kYV1eQ5XJldSz5hUxwiMSu3ABIVRxOh8BiwZs3GqqeSIF43ETxOikgoZUI+ot8xwtaHi5PUoyuQ9KQVC7n3BtvqGKda8krpkSm7N0cdPDBFmbMIWki1GnNyRJpPXowIxKyzKIKdK9hXhxU0Rh/5dhoBu+rnvtINsSFSOOWy3ANVI17796oN/tbGqJh7I5JsTTj5PcY/vwPqgW9rEOY9nFbJaKn/LscK03FQytFIA5UsW67WEb8/DEnL+zctNlns5zWCcmpLayrgDYLbe+98HzRIHyxo5GZUMtYLiw3K1l/vwzWyhrMwvVA8+utNvnJ+bHJUwt/EiZBlj0WZNUNWU0kbQMAqFrknQQbEeB+seOImZZLO81Rapo1R2DtqcggBfT9kn5MMMt0ieB9V2ERAPlw4fwHz44zQjVOdRsY3F/9OX8MGui/Qmfs7Vae7PRGx5GaxHPy8m+Y4mUOUVUDhmMA9JhiXN3p5Dq/Tfbz11H33+bBQdTgav0vtKf+31YYHkQ1kMvtc/cJ90bceuMxMeY622PM4zA6NR6tl7L+T6UEj/AT+UYdQW4S7va3wcU+jmIoKYgnU0KsE6+9Fvsw6WcJRGSRyukMC5NwLbXt4YzTao0Y10c2W/KT/wAcQalFZnje4DbHfFaq89ip2vWcRUAuDpuX7u5Cg7C++JNFmVHmUCVFFJG6FRq0G9msCQfA74jCccjpMq+Go+yWRvJZqGBTcWYLp6nl57/bhJX5DlMS1S/kuJgjaAC72II077+AthzPUSwOZYDZ9JUEi4F/vxmbu0UQZQCzuW367YpLZIEYxZVJKDLSQ5ytdasWuKiUb6tV/fc7gH135gYjfk7KhHpOVvYAAKK2WwFivwvAkehw6fMJ099Tx29MDlzGUf8ATQ39MR9yf6U9qH4JhS5cJCz0NUN7kivlO9wfHxAPyY59nobgmlqQLfHpD0YdfJ2Hy4k1WdzJIqLRwEsbbjHUSzVLhpCqj4KrYYeM5N9FljikM6WoozSIiVNXEkVl08Rrre/M735HEhZYLbV1Q45d5r/dhWU0wSW/WL9jY1GSrd08xvjXo6MLkrGDsCrcOrcMw6gHfz2wCOaWN7PWERi+zIoJ9dsRWZgzMzjhgciLb+pwKqfWunWrEjezAXxnS+7Hb4OWkhOxzK/Qnhpv/wDn+r44dojsmYKDe9+HH/64TxsxiW5Oq251avr640TvjXp92Qc/4NbRA71tOf3o0H2W8vmxy6QsxY1NE1/hRr+PmfnwqJtuT9eOdYbkQfQ4Oh2/8GbxRkn84oTfneIb8/2vM/OcDeOO9/aMv59YRf8AnwvYYEyg8wMdocpkCtOmtqAk1MFEjAARnlf97GYgVY/Opv4jfbjMLTK2XWDMZIqSl4Dy2WIENa9l0AEc+l9v98WOPRWZFBZfc2LFEc2awJsb48/YzU1HSRScWISaDGqj3+q2oeZtfzscehUbtPlFPLUoEl1vsVsUPe+bpjLkSlFovju7KDVrNNAk9KNDykm4JuRttt4XHn99h7KKKelmhjqkqIw12IUjRL+mN+nIg4VdmZaqsaOOWZ2PEkZH9rD6Ap8m3uRa3S5vi41cFPTVcvs8KRa7Fgi2BNuf14y+jwyjN34Hm+WR5W2k7t9hvflzx32kk4NCsuhX0KzBWYqD6kYG4up8wcb7V6xlLGE+6BG08h9uNs06YsWKMpeLM8rNY9PGj8YoAsj2sFvfnfG5IoXn9nEciM0bOHWbUAQL7hrnEfL1zH+ykbxseKKkmSQlSFUrzJ3Fr2GCZfLXtn8i1KqaR6ZmjlXSwbujqN/Pf1xmUS2zIzUaySwkg94jcG3TDj2FYdSxwqsaqACvXu3ucZwRrphsN1xZ6KGM5fXMyqx0m1xe3cxSKqSBN3FlImU+zOOR4i/Y2A8M6YRMo0yS22JBIuL/AHjE2pVRRlgN+MBf/tOADvzQgk7SKB5d4csbHdGCu9KfN2ob2eonipqaF4JViHuWwJ6m978tsG7QdoqzLeyuSZlAtK09Xq4paIENa/IDlhfTjNzDWAyVmozx6PdWuF0m9t9t8Me1LZ1B2UyP2J6kVI1rKUbe3PcnztjKkrZrbVokZHnS5p2pmyaooqUBFZhURXR9gD0Pn9WOs6rfybl01XwuMIVJ4bSFQbsouSOdrnAOzMubSduZFqmqDRRo+gOx0gkL99+eCdouP+S6n2XVxivcsLm/EXFof5ZGaW6ElP2ilqcxymD2KhSOrKlxw9RF26G/lgub561D2izGgGX0bwUyO8epCGOlNVr38dsAoVzNMwycyPId14q8Hb355m2Jfar29O0FYaSOQxmmkYFYwbvpIH6Pl4m+EZXljPJKqLNMhXM0hNOxlMZiWQsuzAdfXEiRysDMYyQXAD6rWO+3niJ2bap/sf8AnuoT+0m+tdJtqW22CyuxQIxOhWLBTyv440Y09THlpSEdU5NVN++324zHNV/zMv75+3GYYYcUwzJqNJUqamVBpsrSXWOwAuvgd8X/ACV5Jey1K8zFpDxQSeZsXA+q2PKRWu6QIMxjigSw0srnpyGlT9ePTuy9XHWZBSwI3F4IbW4uAbk9DvybHmQi0+ntZFXp1/0T9kYKCndVpjKW1MLuBe7Fr9bW2xac2b8+kBO4t9mO6aky2KWUQ0xUxxIY1UkAN3j9uItXDV1EzSmIC/7WK4qjds8+abXDULhXW/K+I/aqojkyuojY6CgNyTsR5Hr93XHTw1EUTu0TDSpOImfUXudHRVNTrja6q6ABrWsftPzj0wMuRLqY0IOui+nWH8n0kdJmIhjSRpHdEbSNrHUpXYC9rnbe+OaKWSlzChSpmp5KqOCSOolAks4KruNguq9tuYBFtjgBpqelnhpqCmlRnpHBjvfUWI8TvzJ9Bzx2tNHHmmVUrmb2lJZ5Y1AWxumx8bbsD5jCY3BPyNLYvWTtAtIkjGJgxBDNYgi3TDMMr0Ne8WnQVOkryI09MUegirwtNGsQSOKoN+unST5+V8WrJl4fZyqjaQGReMjHzBYD6sOpwbVM6nTTRVKo/mW/68fy4iRkcaI8jxF3+XB611Wh3Ybzgc/2TiBHOomh74trXe/LcY2J8MTXSgUdJKz159qpzqlidiJAStlfn4X2xYs8ymfNOyWSQIEZ41dmIbYXNuh354EnYeULOGzWEmocEERN3bBvPe+oeGLHBlUsGU5fRLUpxKWIrxLNubixHXGZxnTpGhtJq2JezFGYe20k2uM61a4DjUNh0vt82O86F6KYdw23AkPdNpFNj5YZ5bklRT9pXzR6qJo3uOGEIYEgD3xNvqxHhjerkkiUoCO9dhce/GHtxxtslJp5EVuOinGZZRPKtPCrONKxvpHv77C5vhjmCxSdqK4SLDr4UhXvrq3Q7lQeXr54djK2kngnMqO0LC3d/auQLWPLbEOr7OzT9oJsxjmjWOWNxwwh1XZCtz48x82M8JSmuos9U/J1lymHssS5j1PNf3Nta21KB9nzg4gFufnvh1VUC5dkAp1UWV12UcyWBucI0AeQKTa+2Nfp5r27bMmWLc6QoqSfaZf3z9uMxlUyiqmG577b288Zg+5/CmhzJ7W2WRUslPBTppuCITquTcMeW/r64i5RUZjROwpcwqUAsGKoLEeF788WdqjK6OjhkMpqaUqgmaJwHiNhcaSdjv4+GGWXR9m6xlWmrZA8lxEksiKWktstiDa+PLcssk00aPnVWKIq7MJFYflCqj1c2Vyptv0weKvzEMFHaDNFI5FjGw9DtfEvKZcpzCtmpp4Xili6SThV2577DwxJWjppjKoggYxErHEZnDN53UgctyfXEvbzRf8ABYwl+kP8sZvpYNm08tuQK6R/9wCfMszqE0S1shbxcAgD0xOWDLadKl62KMlEBEcaMQjbgD3xJN78zbYWwnzfPsijEIosuhepMd2aoQMNrbb3v922Ej6ecn5C8c11sP7dW6kMMrAqBqbTbUbW6/0MctV5lO/fLOFIZdwNDDcW254DQ9qI41dWy6KJJAQFSJWJBsLEjTtz/oYY5JWZzLNT0lW1PFGbtJOqpq4YBPMAgnl4c8O/TT8s6tnVgvyjmrk6ppogL2uFJbz5YJFVZgAHiaQm5JLE3PyWxrLe1QqaitpaT2iRdd45zpJW229rbWF/lHjiw0FePbIk49bFS6SXd51BlboFXn6gb7iwxJ4X9sp7L/RHJJmM6qb1JH7u1/mwWLJ8yzvTCuqNFFy7WUfKbeR5YdZlmtDW0tXPLWTQUlPaNkYkEyHlYHmenr6Y4yLOI6liaVTT0tLGseus2ttfSCefM779cFY5xdpjQxayTT6LKvsdmSUEcU2aUsUcMi6d3cnyPnv44SUUOd1BdaGdaphOVCg+t9ntYeHPn0xZp0zDtLVy1VJmMIy2N+Dpih4rTHmSCpsF717nl6Yg5Z2Wr1rli9uZJo21cdbajYbnTckcgOfUeGNPuJLrNTy5GqOqLsx2jqGlcxrS3W5kkmv1HvVW++3LYYsMVDRZfTQx1sCtV2s7xoVVja97X+rFshPBpUaZoxIqd/wvYE2vihZ9m1LVzC0rM6gdwnToXfz25YSbbVJiObcaZKzH8m0EbTyUz2Kixudgd998VumzSlnrWQIYEVti6897c7nz+bFugoo6ukpBVUwYvChUkkECx8PEffgVX2Zy+mfiQLIrsNOniXAU4z7yjB2y2P2qqcSt5pI9REQkh0gf+W/h8nM+WFocRRyOdD6Qbm3Kw6YtC9nquqjb2eZHKgI2vUp9PDwwlfs7X5bu+XVL6tWoRrqWxN7bXwuFyUSbhB5E64VColJnkPue7np54zBKmlZKmVeHMLORYg7b+mMx6iZJwxfgColg4jaaaAAQRhWVeTAdCL9fPBaTVVSMsSQyM7HQFj1t05EC/wAt8enRZDQ1SUU88dykaMEPvSbDphlmipDlrGO0bGN+8oseXiMVnaXTFGSbo8syaGnkqSs1IJwCokCRsQSN+91IG9974dZRFJFWSGshhemMut4xAVB2PK5B078ut+uJOTTURzGiCQSxq8oCgWtquBdt99xh7nMV8yqCun3wP1DEr2HToqeYnMpAzShlgiOyU8ekIlzbYbHYD02wnmeoLRSLQ6UK7F1VVO/QaT44vVM4ikVnF01WYA9CP9sdZ9CsaoZolChCEQG9tzzwu7iuBdPpTFpp5UUmF0BN+9tbly5Xth5llUsh9miUqZI2VZXX9K3mCL+oI5Ynn2yqy2OWLhMve4judJB38PTA4InDLFOQmiNiwtcMbCx+QHEHmclTClTtCfJUrIIyklPIio1zJpVRe/TYeOHJpqiVjCVeWZYyA8qWdhYDmB5Dr4YcZbmNDGFhqY+PZ9SMY9l9ARth9TVCS0OZSQ9GkINtxdbjAcduJllLhS8qdqOklZ6Zoo0exIUHRfe4JF/K+G9LLlUtEyRcGGn1apLA6y229zvyAFx0wOZ2eFWYkszkE35iw54JRTMJAOArqdj3bbffjnCaXkMcibG0k0EFGBBZIlF20CzN1GOI5ZaWnkqhSgVTSFFUHW4W/W3pgvBiejDSBgjG+lm3XYdOmBrXJ7GXhLGOIldVtjYb2P3jEY2pOUi3niA1orX4U81W1LpA1m+ostxqsOSnEb+zvZxbT1dDLUSNcl5WcgA9LA8jtzwyradJ5IJamUcDUrkKtxJvsCegvbYYYs0AVZB7oTyXTffFE5PovFwq1ZS6gYcooHp4ACFnhlGpXAuO7q5ctvPGqOSpeMxS5pSzOd1SWJ45NvU7/wDzzw+r6eIrE88yKYWLaWINienlgUIy7MMuNRLEssDOUCSJcEgkE2PPfrhZJStMKdHeTxyezniIobaxVibi3n6HDJVtezYq9fnFLQK0eX0FSZAu5p4zpXpZiuw54iZR2rzFHNNmlBJqUFtR98EHMm3r5YChqjnJEfNb/lSs3/z3/mOMwqzLOIpMxqnAezTOf8JvE4zHoIy2XCib8xp9/wDJT+UYYGniqaZUmW4tcYR0NXS+xU4NTBfhID7qvwfXD2KeiEQtXQg2/XIR9uL5fBmwrrF9Bk1LT1ksiqCYmGklV8AfDEHN4y1dNbqfuw5jqaZZ5/z6kOoqbmVRfYDx8sLqvgy1Mj+10gu3WdcZvC4izoRWKlYyATxAb9fTErtKzF4QVVgUNweVrnBDBCs3EerpiEdDZZl5X3+7As2npZ5Ihx4SBHueKvifPEptqL4ChOtQyRoggUBDcWc7HG5a2pkDaguorpuBvbwviRopP10P0q/jjOHSH/Ph+kH44xub/Clf0XpPMkynewPXFhpMxmijkigBtKh4mrkTbphU8dMfe1EIP8Rfxx1T1cQbQ1RFsLX1j8cNCb28HVzyNFkmaNQQthITb5Bg2pgEsfDV5YhLVwCMAVEPvv1g8B546FZBzFRArD9JXUE41daETSY0yyZMwSnhqGZViBDRk7SHpvz8cT6pJlhCwx07s5sIiSIwCCb7ddxtba564ryVkBkuKqC97jvgW+vDGPOqZADJUREKQD7oCLDw3+rEVGVO0aYzT8DeGnqZpqUcUJFHYBI12NrWuegxqd5ZZzAiWjDHUQbXAA62+F8m2OqHNMu0SNWVFPcAADWpAUbjr/VsHrc3oZtMSVFFwbB5HedAAl7nYG97A4ZRilwO3SHO8Z0hYA8DAAXFw2/TqSfH0wV6J5UTjsscKdwRooAK87E+vha+FeZ19IlfrnqKee1kijWVdK+fPc+vhgOW1bVdC0stZAEYmVYlmRVja2178/E9PDEsT3k1Q0uDWoWON3hSOMIWBmKkCw8fP7cHejjniI1nQRpYC5Lbch05Hngb1FCSBLWUbQvcnVILHy3P9fXjrMs8y3LKV6iSsiYRjSIo5VYsSL2Fuv8A9xXSSBsio5lBozGqQQqNMzi1xtufLGYq+Yds5Ja+pkWCIK8rMBz2JPnjMbVf4Zj/2Q=="/>
          <p:cNvSpPr>
            <a:spLocks noChangeAspect="1" noChangeArrowheads="1"/>
          </p:cNvSpPr>
          <p:nvPr/>
        </p:nvSpPr>
        <p:spPr bwMode="auto">
          <a:xfrm>
            <a:off x="155575" y="-1012825"/>
            <a:ext cx="2152650" cy="2124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data:image/jpeg;base64,/9j/4AAQSkZJRgABAQAAAQABAAD/2wBDAAkGBwgHBgkIBwgKCgkLDRYPDQwMDRsUFRAWIB0iIiAdHx8kKDQsJCYxJx8fLT0tMTU3Ojo6Iys/RD84QzQ5Ojf/2wBDAQoKCg0MDRoPDxo3JR8lNzc3Nzc3Nzc3Nzc3Nzc3Nzc3Nzc3Nzc3Nzc3Nzc3Nzc3Nzc3Nzc3Nzc3Nzc3Nzc3Nzf/wAARCACgAKIDASIAAhEBAxEB/8QAGwAAAgIDAQAAAAAAAAAAAAAAAwUEBgABAgf/xABHEAACAQIEAwUBCwkGBwEAAAABAgMEEQAFEiETMUEGIlFhcRQjMlJUgZGTobHB0RUkQlNicnOy8BYlM0OD8Qc0RIKS0uGi/8QAGQEAAwEBAQAAAAAAAAAAAAAAAQIDBAAF/8QAIxEAAgIDAAEFAQEBAAAAAAAAAAECEQMSITEEEyJBUWEycf/aAAwDAQACEQMRAD8AuNDR0vsNKfZaf/BT/KX4I8sG9kpfitP9Cv4Y3Q7UFL/Aj/lGDY1nmtsB7JS/Faf6Ffwxo0tL8Vp/oV/DB7Y5IOOBbI5paa//ACtP9Cv4Yz2Wm+KU/wBCv4YORjWOBbAmlpvisA9Il/DHJpab4tB9Ev4YkY5tggtkf2Wm+LQfQr+GM9lpvi0H0K/hgzlUUszBVUXJY2AGBxzwy24U0clxcaGBuPkweAdnPs1N8Wg+hX8MZ7NTfFoPol/DBrY0RjqQtsD7LTfFoPol/DGvZaX4tB9EuDY1g0jrYI0lL8Vp/ol/DGmpabf82g25+5LhVnvaGnyplpo45KvMJNoqWDdieQLfBGEE+XZ9XVceYT5nHT5hAC1PSx7xRg81b4V+ROFckh4wlLpcDS0/xaAf6S417LT/ABan+iX8MKsn7QrUztl+aRCizRTYQsdph8JD1B326YeW9cMqYklKLpgPZab4tTj/AEl/DGGmpx/08H0S/hg1saIwaE2ZS8xjhGYVQEUQ92flGvifLGY7zIf3jVfxn+04zE+GxF+oB+YUv8CP+UYPbA6EfmFL/Aj/AJRg1sCwUVTt3PW0MVDVUlXNBE5lil0MANWglD84PzdcVw5xmayuDmlQoWQgXdeQL35jwXF17aUpquyeYaVLPAnHUW5ldz9V8ecy2lRnThgOrb3AtqDjw/awE7GoYrnecFtIzSXmB/lcyVHVf3j4bY2naDOit1zEklNgY4zZrX6L5p9fyLZBIJCyK25Zxub78TTyHmv9ctvJwmdjC9o2LADVuAWsOXXhr8/zMdqhsvabM1teqDJ8Iwqbi532A5hW+rHR7UZwq2PC1g76qY78gRsRuGNvkPgMJxaIlXkYohKsSGuQO6TbxIje3kfm0FZhpdwrWsxUE2PI826FpDv8E/Ith1Q0rs/rcwoZaSo4QjlXvuIGWy8/hcrC/wAoHW+FFDry7M4ayApxIr9wmwJ+CT4E7fIfDBDf31hrvbcD32xsd/Eop8NB88aJAI3SxAt31uQB9tvlvJ4jHWdqixf2vq+fslLYi492bl83hv8AV1wT+11QAC2XIdgSFna9/D3noPU4q8UyXupDG/ese6CCb8hy7pPogFztjmoqY6aVadknaqkB4VOoZpG52HTa9xf98+GO2B7cWW9e1hKFjl/dUFmbjbW9Svrz8DiCc+zTtGvCyWBqClYWlrpV1X8ox1PnbxwlloYKSKKt7XMgYqOFlcTFtR53c373TyFhz2wxyfN6mvq2qZI+FS0sTSJBEbAAD03O+Ec2MsUUQXzPLchklosoRmqz3aismBLMw5i55/ZjKOvfi62kcte5YHvD8RhDXJRzstXJVyxNWSsU4kW19XIjmOfXGkNTSzcF1uw96wPIeIPUYlJbFkki+zrQ55TxwZixWVTqgqo20ureII5HA4c6rOzrpR9oy81Kze45mguAOiyDodufXETsyqcU8Vg0pUuU6C3M26Ymx51DWyzQ1MSzUsps0brew5cjzGGjNw8kpRUvI1i7Q5VIodashSL6micC3zY7Oe5SRZq6JP37r9uKbmORz5Sy1mVPLWZS19VOgDPADvderL5dL4i0VXDW0yT07hlJ72kAFTysfqPTn53xdZGSeCJNzLOMs/KNV/eFJ/jP/mr4nGYr9UlQamUh33c9T4/vYzAspqj3CgH5hS/wI/5RgxGB0A/u+l/gR/yjBrYApoIJInR90YaSD4EWP248aHEoqiWikdg1PUPEdUnwHjAPvh4n+r29oQe+9MeZ9tqf2HtRPMh0LVU5n6+/UDVazDrGv+9sLF/Joo18ExFCbxx3KFbJcFhttCD+l4Bv65dKALGTh7AFrxqbABL+PRJPn9MafiycSONzdWdVIN9wJk6v5f0OfTgPIySMWV2K20HkztYcz+vT5x54exDAqgDiqNgDJeNTawGrkvgJR8t/UVTr4bgBQ+4cqhuLag1u54ib5r+pARLaQwgxuA5YIeR0k/o/Bll+ryxocy866dgXURX5C7DeP9mZb/L0wBjZ1GM8XXESCW0l+6e9qt3enupH7g8NyXMRMkkkiBe9ISGAQ9dzbkbn/SF+W/cVDUtHNLFTPO8KliiRAM+m2qy6PFW8rSAc73wZPFTJHU9qJTAjgCHK4JLvUW6y22JvzAsAb+JGFckhlG+kbL4azOJJI8mZVpgvutfJqCRHkQov3yAF8hpGDLW5bkIeHs+jVtcRplzCRC5/7bDl6beuJHayrYR0dFSNwaP2dWanisEB8NvAYRwu9LT1E0KMz6UFlNjYsL46nVnX9ESYS1VU0tXJJJO27PJfUfnxZ+yzx+zVqiQhlpZTIPg3PP5rYQwGSanpJahmZ2SQknnYPb7MP+ztRPHT5hGsTFI8vkdDbZm1vt9WD9WLJ26FNUMtraeFPbFVog2h7b97mRtgMsdOtJTxQ1KyvESAeRCnp8lhgmZ5vVQZNRVCRWmnDl1aO9rHkRbwxuCq/KOXCpeLhutQVHcA5LfASthtpWTexCFM3qSZCxNM2zN5jAMvqkbSQxuvO3vl/EYn9jmIzqeOy2andibC596MKK2KOCsqmi9z4bKVCLYXIGBKO3Dk6LflmYBD3WCs3QHuv+BxBzns4KiR6/ISlPWi7S0p2jnvzuOQY/C/3wjpMw0qb7N1Xo34HDmgzZpGCJq5Aq36SnwPiMJGEkdsVSoq6wTyB8tqUfWdS7nSb8ve4zDytrak1k5McVzI324zFgWevUA/u+k/gJ/KMHsfDA8vH930n8BP5RhlHEuhToBJHUYm5UGMbZDjHePTY4pP/FDL+JQUGYCwaB5YXN7AJKpB6Hrbp1x6MI2G4jUedsIO1tC2Y9nswp1AMhiLpY/pLZhy9OmEUvmmiulY2jyUy65ARuJH4jbnq8Tk+88JWPyfOJE4cZWPTxgoNiAQGCEDbh/ChH1+eOYw8lJGkQbW8driJyd4mUb6vGNf6GCtII5JZe9oVzI7lZbaNayHr8CZ/TT+1i5BHEiRGXhMYdLMUUAKLKWKi509FliP/ax8MaDwNaYpEqsBIVfhg2NnIt6NKPUeWCIZCvAHGZ9PDaUCUXcBoybfvxJ/5DwxtWjc8QFjH7/VrlsUPf225FJpRfw3xwyNwVLUotRVEkDqLDhzJpZwHW5Bax3ViLg+/GDZDkcFV2njravMZah5VfeeRGbUBqXkdrgrsPE8rYDG9Qq6XmYzKQokklZbuCFuBo/WRq3+oBiRT17QqpR1ARlkjDzEAhe8B7z9W5H+m3hhHHtjqX0N85yKjnqImnqZ0cqAuiNSDd7Dr4kYV1eQ5XJldSz5hUxwiMSu3ABIVRxOh8BiwZs3GqqeSIF43ETxOikgoZUI+ot8xwtaHi5PUoyuQ9KQVC7n3BtvqGKda8krpkSm7N0cdPDBFmbMIWki1GnNyRJpPXowIxKyzKIKdK9hXhxU0Rh/5dhoBu+rnvtINsSFSOOWy3ANVI17796oN/tbGqJh7I5JsTTj5PcY/vwPqgW9rEOY9nFbJaKn/LscK03FQytFIA5UsW67WEb8/DEnL+zctNlns5zWCcmpLayrgDYLbe+98HzRIHyxo5GZUMtYLiw3K1l/vwzWyhrMwvVA8+utNvnJ+bHJUwt/EiZBlj0WZNUNWU0kbQMAqFrknQQbEeB+seOImZZLO81Rapo1R2DtqcggBfT9kn5MMMt0ieB9V2ERAPlw4fwHz44zQjVOdRsY3F/9OX8MGui/Qmfs7Vae7PRGx5GaxHPy8m+Y4mUOUVUDhmMA9JhiXN3p5Dq/Tfbz11H33+bBQdTgav0vtKf+31YYHkQ1kMvtc/cJ90bceuMxMeY622PM4zA6NR6tl7L+T6UEj/AT+UYdQW4S7va3wcU+jmIoKYgnU0KsE6+9Fvsw6WcJRGSRyukMC5NwLbXt4YzTao0Y10c2W/KT/wAcQalFZnje4DbHfFaq89ip2vWcRUAuDpuX7u5Cg7C++JNFmVHmUCVFFJG6FRq0G9msCQfA74jCccjpMq+Go+yWRvJZqGBTcWYLp6nl57/bhJX5DlMS1S/kuJgjaAC72II077+AthzPUSwOZYDZ9JUEi4F/vxmbu0UQZQCzuW367YpLZIEYxZVJKDLSQ5ytdasWuKiUb6tV/fc7gH135gYjfk7KhHpOVvYAAKK2WwFivwvAkehw6fMJ099Tx29MDlzGUf8ATQ39MR9yf6U9qH4JhS5cJCz0NUN7kivlO9wfHxAPyY59nobgmlqQLfHpD0YdfJ2Hy4k1WdzJIqLRwEsbbjHUSzVLhpCqj4KrYYeM5N9FljikM6WoozSIiVNXEkVl08Rrre/M735HEhZYLbV1Q45d5r/dhWU0wSW/WL9jY1GSrd08xvjXo6MLkrGDsCrcOrcMw6gHfz2wCOaWN7PWERi+zIoJ9dsRWZgzMzjhgciLb+pwKqfWunWrEjezAXxnS+7Hb4OWkhOxzK/Qnhpv/wDn+r44dojsmYKDe9+HH/64TxsxiW5Oq251avr640TvjXp92Qc/4NbRA71tOf3o0H2W8vmxy6QsxY1NE1/hRr+PmfnwqJtuT9eOdYbkQfQ4Oh2/8GbxRkn84oTfneIb8/2vM/OcDeOO9/aMv59YRf8AnwvYYEyg8wMdocpkCtOmtqAk1MFEjAARnlf97GYgVY/Opv4jfbjMLTK2XWDMZIqSl4Dy2WIENa9l0AEc+l9v98WOPRWZFBZfc2LFEc2awJsb48/YzU1HSRScWISaDGqj3+q2oeZtfzscehUbtPlFPLUoEl1vsVsUPe+bpjLkSlFovju7KDVrNNAk9KNDykm4JuRttt4XHn99h7KKKelmhjqkqIw12IUjRL+mN+nIg4VdmZaqsaOOWZ2PEkZH9rD6Ap8m3uRa3S5vi41cFPTVcvs8KRa7Fgi2BNuf14y+jwyjN34Hm+WR5W2k7t9hvflzx32kk4NCsuhX0KzBWYqD6kYG4up8wcb7V6xlLGE+6BG08h9uNs06YsWKMpeLM8rNY9PGj8YoAsj2sFvfnfG5IoXn9nEciM0bOHWbUAQL7hrnEfL1zH+ykbxseKKkmSQlSFUrzJ3Fr2GCZfLXtn8i1KqaR6ZmjlXSwbujqN/Pf1xmUS2zIzUaySwkg94jcG3TDj2FYdSxwqsaqACvXu3ucZwRrphsN1xZ6KGM5fXMyqx0m1xe3cxSKqSBN3FlImU+zOOR4i/Y2A8M6YRMo0yS22JBIuL/AHjE2pVRRlgN+MBf/tOADvzQgk7SKB5d4csbHdGCu9KfN2ob2eonipqaF4JViHuWwJ6m978tsG7QdoqzLeyuSZlAtK09Xq4paIENa/IDlhfTjNzDWAyVmozx6PdWuF0m9t9t8Me1LZ1B2UyP2J6kVI1rKUbe3PcnztjKkrZrbVokZHnS5p2pmyaooqUBFZhURXR9gD0Pn9WOs6rfybl01XwuMIVJ4bSFQbsouSOdrnAOzMubSduZFqmqDRRo+gOx0gkL99+eCdouP+S6n2XVxivcsLm/EXFof5ZGaW6ElP2ilqcxymD2KhSOrKlxw9RF26G/lgub561D2izGgGX0bwUyO8epCGOlNVr38dsAoVzNMwycyPId14q8Hb355m2Jfar29O0FYaSOQxmmkYFYwbvpIH6Pl4m+EZXljPJKqLNMhXM0hNOxlMZiWQsuzAdfXEiRysDMYyQXAD6rWO+3niJ2bap/sf8AnuoT+0m+tdJtqW22CyuxQIxOhWLBTyv440Y09THlpSEdU5NVN++324zHNV/zMv75+3GYYYcUwzJqNJUqamVBpsrSXWOwAuvgd8X/ACV5Jey1K8zFpDxQSeZsXA+q2PKRWu6QIMxjigSw0srnpyGlT9ePTuy9XHWZBSwI3F4IbW4uAbk9DvybHmQi0+ntZFXp1/0T9kYKCndVpjKW1MLuBe7Fr9bW2xac2b8+kBO4t9mO6aky2KWUQ0xUxxIY1UkAN3j9uItXDV1EzSmIC/7WK4qjds8+abXDULhXW/K+I/aqojkyuojY6CgNyTsR5Hr93XHTw1EUTu0TDSpOImfUXudHRVNTrja6q6ABrWsftPzj0wMuRLqY0IOui+nWH8n0kdJmIhjSRpHdEbSNrHUpXYC9rnbe+OaKWSlzChSpmp5KqOCSOolAks4KruNguq9tuYBFtjgBpqelnhpqCmlRnpHBjvfUWI8TvzJ9Bzx2tNHHmmVUrmb2lJZ5Y1AWxumx8bbsD5jCY3BPyNLYvWTtAtIkjGJgxBDNYgi3TDMMr0Ne8WnQVOkryI09MUegirwtNGsQSOKoN+unST5+V8WrJl4fZyqjaQGReMjHzBYD6sOpwbVM6nTTRVKo/mW/68fy4iRkcaI8jxF3+XB611Wh3Ybzgc/2TiBHOomh74trXe/LcY2J8MTXSgUdJKz159qpzqlidiJAStlfn4X2xYs8ymfNOyWSQIEZ41dmIbYXNuh354EnYeULOGzWEmocEERN3bBvPe+oeGLHBlUsGU5fRLUpxKWIrxLNubixHXGZxnTpGhtJq2JezFGYe20k2uM61a4DjUNh0vt82O86F6KYdw23AkPdNpFNj5YZ5bklRT9pXzR6qJo3uOGEIYEgD3xNvqxHhjerkkiUoCO9dhce/GHtxxtslJp5EVuOinGZZRPKtPCrONKxvpHv77C5vhjmCxSdqK4SLDr4UhXvrq3Q7lQeXr54djK2kngnMqO0LC3d/auQLWPLbEOr7OzT9oJsxjmjWOWNxwwh1XZCtz48x82M8JSmuos9U/J1lymHssS5j1PNf3Nta21KB9nzg4gFufnvh1VUC5dkAp1UWV12UcyWBucI0AeQKTa+2Nfp5r27bMmWLc6QoqSfaZf3z9uMxlUyiqmG577b288Zg+5/CmhzJ7W2WRUslPBTppuCITquTcMeW/r64i5RUZjROwpcwqUAsGKoLEeF788WdqjK6OjhkMpqaUqgmaJwHiNhcaSdjv4+GGWXR9m6xlWmrZA8lxEksiKWktstiDa+PLcssk00aPnVWKIq7MJFYflCqj1c2Vyptv0weKvzEMFHaDNFI5FjGw9DtfEvKZcpzCtmpp4Xili6SThV2577DwxJWjppjKoggYxErHEZnDN53UgctyfXEvbzRf8ABYwl+kP8sZvpYNm08tuQK6R/9wCfMszqE0S1shbxcAgD0xOWDLadKl62KMlEBEcaMQjbgD3xJN78zbYWwnzfPsijEIosuhepMd2aoQMNrbb3v922Ej6ecn5C8c11sP7dW6kMMrAqBqbTbUbW6/0MctV5lO/fLOFIZdwNDDcW254DQ9qI41dWy6KJJAQFSJWJBsLEjTtz/oYY5JWZzLNT0lW1PFGbtJOqpq4YBPMAgnl4c8O/TT8s6tnVgvyjmrk6ppogL2uFJbz5YJFVZgAHiaQm5JLE3PyWxrLe1QqaitpaT2iRdd45zpJW229rbWF/lHjiw0FePbIk49bFS6SXd51BlboFXn6gb7iwxJ4X9sp7L/RHJJmM6qb1JH7u1/mwWLJ8yzvTCuqNFFy7WUfKbeR5YdZlmtDW0tXPLWTQUlPaNkYkEyHlYHmenr6Y4yLOI6liaVTT0tLGseus2ttfSCefM779cFY5xdpjQxayTT6LKvsdmSUEcU2aUsUcMi6d3cnyPnv44SUUOd1BdaGdaphOVCg+t9ntYeHPn0xZp0zDtLVy1VJmMIy2N+Dpih4rTHmSCpsF717nl6Yg5Z2Wr1rli9uZJo21cdbajYbnTckcgOfUeGNPuJLrNTy5GqOqLsx2jqGlcxrS3W5kkmv1HvVW++3LYYsMVDRZfTQx1sCtV2s7xoVVja97X+rFshPBpUaZoxIqd/wvYE2vihZ9m1LVzC0rM6gdwnToXfz25YSbbVJiObcaZKzH8m0EbTyUz2Kixudgd998VumzSlnrWQIYEVti6897c7nz+bFugoo6ukpBVUwYvChUkkECx8PEffgVX2Zy+mfiQLIrsNOniXAU4z7yjB2y2P2qqcSt5pI9REQkh0gf+W/h8nM+WFocRRyOdD6Qbm3Kw6YtC9nquqjb2eZHKgI2vUp9PDwwlfs7X5bu+XVL6tWoRrqWxN7bXwuFyUSbhB5E64VColJnkPue7np54zBKmlZKmVeHMLORYg7b+mMx6iZJwxfgColg4jaaaAAQRhWVeTAdCL9fPBaTVVSMsSQyM7HQFj1t05EC/wAt8enRZDQ1SUU88dykaMEPvSbDphlmipDlrGO0bGN+8oseXiMVnaXTFGSbo8syaGnkqSs1IJwCokCRsQSN+91IG9974dZRFJFWSGshhemMut4xAVB2PK5B078ut+uJOTTURzGiCQSxq8oCgWtquBdt99xh7nMV8yqCun3wP1DEr2HToqeYnMpAzShlgiOyU8ekIlzbYbHYD02wnmeoLRSLQ6UK7F1VVO/QaT44vVM4ikVnF01WYA9CP9sdZ9CsaoZolChCEQG9tzzwu7iuBdPpTFpp5UUmF0BN+9tbly5Xth5llUsh9miUqZI2VZXX9K3mCL+oI5Ynn2yqy2OWLhMve4judJB38PTA4InDLFOQmiNiwtcMbCx+QHEHmclTClTtCfJUrIIyklPIio1zJpVRe/TYeOHJpqiVjCVeWZYyA8qWdhYDmB5Dr4YcZbmNDGFhqY+PZ9SMY9l9ARth9TVCS0OZSQ9GkINtxdbjAcduJllLhS8qdqOklZ6Zoo0exIUHRfe4JF/K+G9LLlUtEyRcGGn1apLA6y229zvyAFx0wOZ2eFWYkszkE35iw54JRTMJAOArqdj3bbffjnCaXkMcibG0k0EFGBBZIlF20CzN1GOI5ZaWnkqhSgVTSFFUHW4W/W3pgvBiejDSBgjG+lm3XYdOmBrXJ7GXhLGOIldVtjYb2P3jEY2pOUi3niA1orX4U81W1LpA1m+ostxqsOSnEb+zvZxbT1dDLUSNcl5WcgA9LA8jtzwyradJ5IJamUcDUrkKtxJvsCegvbYYYs0AVZB7oTyXTffFE5PovFwq1ZS6gYcooHp4ACFnhlGpXAuO7q5ctvPGqOSpeMxS5pSzOd1SWJ45NvU7/wDzzw+r6eIrE88yKYWLaWINienlgUIy7MMuNRLEssDOUCSJcEgkE2PPfrhZJStMKdHeTxyezniIobaxVibi3n6HDJVtezYq9fnFLQK0eX0FSZAu5p4zpXpZiuw54iZR2rzFHNNmlBJqUFtR98EHMm3r5YChqjnJEfNb/lSs3/z3/mOMwqzLOIpMxqnAezTOf8JvE4zHoIy2XCib8xp9/wDJT+UYYGniqaZUmW4tcYR0NXS+xU4NTBfhID7qvwfXD2KeiEQtXQg2/XIR9uL5fBmwrrF9Bk1LT1ksiqCYmGklV8AfDEHN4y1dNbqfuw5jqaZZ5/z6kOoqbmVRfYDx8sLqvgy1Mj+10gu3WdcZvC4izoRWKlYyATxAb9fTErtKzF4QVVgUNweVrnBDBCs3EerpiEdDZZl5X3+7As2npZ5Ihx4SBHueKvifPEptqL4ChOtQyRoggUBDcWc7HG5a2pkDaguorpuBvbwviRopP10P0q/jjOHSH/Ph+kH44xub/Clf0XpPMkynewPXFhpMxmijkigBtKh4mrkTbphU8dMfe1EIP8Rfxx1T1cQbQ1RFsLX1j8cNCb28HVzyNFkmaNQQthITb5Bg2pgEsfDV5YhLVwCMAVEPvv1g8B546FZBzFRArD9JXUE41daETSY0yyZMwSnhqGZViBDRk7SHpvz8cT6pJlhCwx07s5sIiSIwCCb7ddxtba564ryVkBkuKqC97jvgW+vDGPOqZADJUREKQD7oCLDw3+rEVGVO0aYzT8DeGnqZpqUcUJFHYBI12NrWuegxqd5ZZzAiWjDHUQbXAA62+F8m2OqHNMu0SNWVFPcAADWpAUbjr/VsHrc3oZtMSVFFwbB5HedAAl7nYG97A4ZRilwO3SHO8Z0hYA8DAAXFw2/TqSfH0wV6J5UTjsscKdwRooAK87E+vha+FeZ19IlfrnqKee1kijWVdK+fPc+vhgOW1bVdC0stZAEYmVYlmRVja2178/E9PDEsT3k1Q0uDWoWON3hSOMIWBmKkCw8fP7cHejjniI1nQRpYC5Lbch05Hngb1FCSBLWUbQvcnVILHy3P9fXjrMs8y3LKV6iSsiYRjSIo5VYsSL2Fuv8A9xXSSBsio5lBozGqQQqNMzi1xtufLGYq+Yds5Ja+pkWCIK8rMBz2JPnjMbVf4Zj/2Q=="/>
          <p:cNvSpPr>
            <a:spLocks noChangeAspect="1" noChangeArrowheads="1"/>
          </p:cNvSpPr>
          <p:nvPr/>
        </p:nvSpPr>
        <p:spPr bwMode="auto">
          <a:xfrm>
            <a:off x="155575" y="-1012825"/>
            <a:ext cx="2152650" cy="2124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http://www.houses.ru/magaz/kd/kd030/kd30_5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500438"/>
            <a:ext cx="2643206" cy="233387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76174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19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64347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Нам следует выбирать такое общество, которое с наибольшей благосклонностью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воспримет нашу духовную деятельность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должны использовать всякую помощь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усиления нашего доброго влияния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6" name="Picture 8" descr="http://www.itogi.ru/7-days/img/678/I-24-OBSCH-blago-f01_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4071942"/>
            <a:ext cx="2680006" cy="21431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Евангелие... учит нас давать правильную оценку вещам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быть наиболее усердными в том, что имеет наивысшую ценность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никогда 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прейдет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Этот урок необходимо усвоить тем, на ком лежит ответственность за выбор дома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34400" y="6310313"/>
            <a:ext cx="76174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19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6866" name="Picture 2" descr="https://encrypted-tbn0.google.com/images?q=tbn:ANd9GcRHsxCjxYryQ4IjwcksQ49zais7GT2-HWNvfrlEuDfhU7bwMdx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929066"/>
            <a:ext cx="3143272" cy="23544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25963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руководствуйтесь желанием иметь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изобилие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прислушивайтесь к требованиям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моды и нравам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общества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Принимайте во внимание то, что будет способствовать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простоте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чистоте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здоровью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имеет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истинную ценность...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4818" name="Picture 2" descr="http://www.dostup1.ru/netcat_files/Image/2012/06/01/malchik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4071942"/>
            <a:ext cx="2728905" cy="181927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9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497669" y="6211669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5740409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вместо того, чтобы жить там, где всюду видны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дела рук человеческих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картины и звуки окружающей среды зачастую навевают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греховные мысли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суматоха и беспорядок вызывают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усталость и беспокойство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идите туда, где вы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можете созерцать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дела Божьи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tvoidizain.ru/wp-content/uploads/paving-in-landscape-desig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3929066"/>
            <a:ext cx="3024177" cy="20724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5614998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Найдите духовный покой в красоте, тишине и мире природы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Обратите свой взор на зеленые поля, рощи и холмы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Поднимите глаза к голубому небу, незамутненному городской пылью и дымом, и дышите животворным небесным воздухом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97669" y="6211669"/>
            <a:ext cx="76174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19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1746" name="Picture 2" descr="https://encrypted-tbn3.google.com/images?q=tbn:ANd9GcRUv_saTGWFC3ltKiU84-0XVog3eN_gxb_Z49407kUEbegbuR9eJ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714752"/>
            <a:ext cx="2466975" cy="18478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611</Words>
  <Application>Microsoft Office PowerPoint</Application>
  <PresentationFormat>Экран (4:3)</PresentationFormat>
  <Paragraphs>100</Paragraphs>
  <Slides>19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              РАЗДЕЛ VI. НОВЫЙ ДОМ  Глава 19. Где выбирать дом? Глава 20. Семья и город Глава 21. Преимущества сельской местности Глава 22. Построение и обустройство жилища </vt:lpstr>
      <vt:lpstr>Слайд 3</vt:lpstr>
      <vt:lpstr>? Руководящие принципы в выборе расположения дома </vt:lpstr>
      <vt:lpstr>Слайд 5</vt:lpstr>
      <vt:lpstr>Слайд 6</vt:lpstr>
      <vt:lpstr> ! </vt:lpstr>
      <vt:lpstr>Слайд 8</vt:lpstr>
      <vt:lpstr>!</vt:lpstr>
      <vt:lpstr>Обстановка, окружавшая святую чету, должна служить уроком на все времена...</vt:lpstr>
      <vt:lpstr>Дело в том, что...</vt:lpstr>
      <vt:lpstr>условия и возможности Иисуса Христа в ранние годы его жизни</vt:lpstr>
      <vt:lpstr>   Сельские дома в обетованной земле   </vt:lpstr>
      <vt:lpstr>Иоанн (Креститель) отказался от удовольствий и роскоши городской жизни и предпочел суровую дисциплину пустыни</vt:lpstr>
      <vt:lpstr>Многие люди, выросли в сельских домах...</vt:lpstr>
      <vt:lpstr>Слайд 16</vt:lpstr>
      <vt:lpstr>Слайд 17</vt:lpstr>
      <vt:lpstr>Слайд 18</vt:lpstr>
      <vt:lpstr>Слайд 19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2</cp:revision>
  <dcterms:created xsi:type="dcterms:W3CDTF">2012-06-08T02:42:58Z</dcterms:created>
  <dcterms:modified xsi:type="dcterms:W3CDTF">2012-06-25T14:44:54Z</dcterms:modified>
</cp:coreProperties>
</file>