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3" r:id="rId23"/>
    <p:sldId id="285" r:id="rId24"/>
    <p:sldId id="28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0DB3-5AED-4157-B996-6FB24245570D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EB620-B587-4165-9FA7-A81C126BE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начинайте работать в доме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нет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EB620-B587-4165-9FA7-A81C126BE3C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Да. Это не по Христу. Это дух сатаны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4912-E310-4A98-B5CE-FE30382C5759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0DC5-29B8-49E9-B445-28D3FCDBC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4912-E310-4A98-B5CE-FE30382C5759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0DC5-29B8-49E9-B445-28D3FCDBC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4912-E310-4A98-B5CE-FE30382C5759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0DC5-29B8-49E9-B445-28D3FCDBC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4912-E310-4A98-B5CE-FE30382C5759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0DC5-29B8-49E9-B445-28D3FCDBC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4912-E310-4A98-B5CE-FE30382C5759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0DC5-29B8-49E9-B445-28D3FCDBC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4912-E310-4A98-B5CE-FE30382C5759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0DC5-29B8-49E9-B445-28D3FCDBC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4912-E310-4A98-B5CE-FE30382C5759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0DC5-29B8-49E9-B445-28D3FCDBC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4912-E310-4A98-B5CE-FE30382C5759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0DC5-29B8-49E9-B445-28D3FCDBC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4912-E310-4A98-B5CE-FE30382C5759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0DC5-29B8-49E9-B445-28D3FCDBC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4912-E310-4A98-B5CE-FE30382C5759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0DC5-29B8-49E9-B445-28D3FCDBC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4912-E310-4A98-B5CE-FE30382C5759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0DC5-29B8-49E9-B445-28D3FCDBC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B4912-E310-4A98-B5CE-FE30382C5759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E0DC5-29B8-49E9-B445-28D3FCDBC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4286280" cy="4311649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Дети должны молиться о благодати, чтобы противостоять искушениям, которые придут к ним, - искушениям выбирать свой собственный путь и делать все только для своего удовольствия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olivebranch.ru/img/i-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071678"/>
            <a:ext cx="3282201" cy="38576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642918"/>
            <a:ext cx="1714512" cy="1833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Иисус хочет, чтобы дети и молодежь приходили к Нему с тем же доверием, с каким они приходят к своим родителям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ребенок просит у матери или отца хлеба, когда голоден, так и Господь желает, чтобы вы просили Его о том, что вам нужно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Дети!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643306" y="1571612"/>
            <a:ext cx="5043494" cy="454344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просите Бога, чтобы Он сделал для вас то, что вы сами не можете сделать для себя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Говорите Иисусу все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Открывайте Ему секреты своего сердца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вы просите о том, что нужно для блага вашей души, верьте, что получите,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 будете иметь это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www.themomcrowd.com/wp-content/uploads/2009/12/chil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071678"/>
            <a:ext cx="2571768" cy="32691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01122" cy="1939916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Вопросы, на которые молодым людям и детям нужно ответить, не задумываясь: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5972188" cy="412592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 Является ли мытье посуды приятным делом?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 А есть из этой посуды?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 Нужно ли делать уборку, повесить и вытрясти ковры, навести порядок в комнатах?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 Сколько раз  ваша мама должна выполнять все эти домашние обязанности, когда вы приходили домой из школы или развлекались?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Picture 2" descr="https://encrypted-tbn0.google.com/images?q=tbn:ANd9GcT6vZmW9QenmHGAI3H9RSc9uGpvzN9OSY9dJXLqKnVOeKFGck6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2786058"/>
            <a:ext cx="1996903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Является ли «духом сатаны» отношение (детей) к своим домашним обязанностям, как к неприятному делу?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Когда на лицах написано, что это им не по вкусу, когда они во всем видят недостатки, ропщут и ничего не делают с готовностью?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http://kinosputnik.net/uploads/posts/2011-12/1323985547_bezdelniki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4500570"/>
            <a:ext cx="3257543" cy="18097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относятся к своим домашним обязанностям, как к неприятному делу, и на их лицах ясно написано, что это им не по вкусу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во всем находят недостатки, ропщут и ничего не делают с готовностью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не по Христу; это дух сатаны, и если вы будете лелеять этот дух, то станете похожими на него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станете несчастными сами и сделаете несчастными всех, кто находится рядом с вами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Трудно любящей матери заставлять своих детей помогать ей, когда она видит, что у них не лежит душа к работе, и они ищут любую отговорку, чтобы освободиться от выполнения неприятного дела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и молодежь, Христос смотрит на вас, и должен ли Он видеть, что вы пренебрегаете обязанностью, которую Он возложил на вас?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3554" name="Picture 2" descr="http://ilady.info/wp-content/uploads/2011/08/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28604"/>
            <a:ext cx="2500330" cy="18726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2786081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 первый долг - помогать своей матери, которая столько сделала для вас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Возьмите на себя ее бремя, дайте ей возможность насладиться приятным отдыхом, ведь у нее в жизни так мало праздников и разнообразия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s001.radikal.ru/i195/1104/c7/42311c928f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2857496"/>
            <a:ext cx="3214710" cy="24110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Дети!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исполняйте свой долг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честно делайте свое дело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проявляйте самоотречение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давайте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матери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отдохнуть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приятно провести время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http://opekaweb.ru/shcholkovo/datas/children_galleries/galya_06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4214818"/>
            <a:ext cx="2976539" cy="20634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Сегодня в мире нужны чистые сердца и сильные, мужественные руки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задумал, чтобы человек постоянно совершенствовался, изо дня в день достигая новых вершин совершенства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будет помогать нам, если мы сами будем стараться помочь себе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Наша надежда на счастье в двух мирах зависит от нашего совершенствования в одном мире...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642910" y="2786058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ДЕТИ - МЛАДШИЕ, НО   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ПОЛНОПРАВННЫЕ ЧЛЕНЫ ОБЩЕСТВА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4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48. Дети в глазах неба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45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49. Помощники матерей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46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50. Почитание, достойное родителей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4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51. Советы детям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Нынешняя молодежь, принципы которой тверды и непоколебимы, будет благословлена _________________ 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здоровьем тела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здоровьем ума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здоровьем души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women4life.ru/wp-content/uploads/2012/05/CIMG0051-%D0%B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3429000"/>
            <a:ext cx="2357454" cy="30049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357422" y="274638"/>
            <a:ext cx="632937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757758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обращаюсь к вам: примите во внимание заповедь, к которой Бог приложил такое обетование: «Чтобы продлились дни твои на земле, которую Господь, Бог твой, дает тебе»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Дети, желаете ли вы жить вечно?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 уважайте и чтите своих родителей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причиняйте боль их сердцам, не огорчайте их, не заставляйте их проводить бессонные ночи, переживая и беспокоясь о вас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вы согрешали в том, что не любили их и были непослушны, то начинайте теперь восстанавливать прошлое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можете поступить иначе, потому что это означает для вас потерю вечной жизни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85728"/>
            <a:ext cx="1143008" cy="1222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55325" y="2857496"/>
            <a:ext cx="18473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2857496"/>
            <a:ext cx="344331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 bmk="f1147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51. </a:t>
            </a:r>
          </a:p>
          <a:p>
            <a:pPr algn="ctr"/>
            <a:r>
              <a:rPr lang="ru-RU" sz="4000" b="1" dirty="0" smtClean="0" bmk="f1147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детям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Ищите Бога с ранних лет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и молодежь должны обращаться к Богу с ранних лет, потому что рано приобретенные привычки и понятия часто оказывают огромное влияние на жизнь и характер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60" name="Picture 4" descr="http://www.turnbacktogod.com/wp-content/uploads/2008/07/jesus-with-children-04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4031466"/>
            <a:ext cx="3214710" cy="23040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Вы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быть здоровыми мужчинами и женщинами с чистыми, сильными, благородными характерами -  ________________________ ,  возьмите на себя маленькие обязанности и исполняйте их тщательно и точно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начинайте работать в саду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начинайте работать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с родителями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начинайте работать на даче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начинайте работать в доме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Вставить пропущенные слова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img.med2live.ru/stories/children/home-duty-chil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3643314"/>
            <a:ext cx="3143272" cy="20872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Иисус овладеет вашим умом, вашим сердцем и вашими привязанностями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трудитесь так, как трудился Христос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img.med2live.ru/stories/children/home-duty-chil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3692" y="2071678"/>
            <a:ext cx="2229543" cy="33575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Бодрствуйте и молитесь, приобретайте личный опыт общения с Богом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Ваши родители могут учить вас, они могут стремиться направить ваши стопы на безопасный путь, но они не могут изменить ваше сердце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www.lostseed.com/extras/free-graphics/images/jesus-pictures-2/jesus-children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357562"/>
            <a:ext cx="3857652" cy="25907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Является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 тот факт, что родители соблюдают субботу и повинуются истине гарантией спасения детям?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скорее да, чем нет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скорее нет, чем 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4" descr="http://www.myjulia.ru/data/cache/2009/11/23/265591_7585-800x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286124"/>
            <a:ext cx="2071702" cy="25629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детстве и юности вы можете приобретать опыт служения Богу 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Делайте то, что, по-вашему, является справедливым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Слушайтесь своих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semija.ru/uploads/posts/2012-06/detskie-igrushki-kukl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571876"/>
            <a:ext cx="3654054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745</Words>
  <Application>Microsoft Office PowerPoint</Application>
  <PresentationFormat>Экран (4:3)</PresentationFormat>
  <Paragraphs>115</Paragraphs>
  <Slides>24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                          РАЗДЕЛ XI. ДЕТИ - МЛАДШИЕ, НО              ПОЛНОПРАВННЫЕ ЧЛЕНЫ ОБЩЕСТВА Глава 48. Дети в глазах неба Глава 49. Помощники матерей Глава 50. Почитание, достойное родителей Глава 51. Советы детям </vt:lpstr>
      <vt:lpstr>Слайд 3</vt:lpstr>
      <vt:lpstr>Ищите Бога с ранних лет </vt:lpstr>
      <vt:lpstr>? Вставить пропущенные слова</vt:lpstr>
      <vt:lpstr>!</vt:lpstr>
      <vt:lpstr>Слайд 7</vt:lpstr>
      <vt:lpstr>?</vt:lpstr>
      <vt:lpstr>!</vt:lpstr>
      <vt:lpstr>!</vt:lpstr>
      <vt:lpstr>Слайд 11</vt:lpstr>
      <vt:lpstr>Дети!</vt:lpstr>
      <vt:lpstr>Вопросы, на которые молодым людям и детям нужно ответить, не задумываясь:</vt:lpstr>
      <vt:lpstr>?</vt:lpstr>
      <vt:lpstr>!</vt:lpstr>
      <vt:lpstr>  </vt:lpstr>
      <vt:lpstr>Слайд 17</vt:lpstr>
      <vt:lpstr>Дети!</vt:lpstr>
      <vt:lpstr>!</vt:lpstr>
      <vt:lpstr>? Закончить предложение</vt:lpstr>
      <vt:lpstr>!</vt:lpstr>
      <vt:lpstr>Слайд 22</vt:lpstr>
      <vt:lpstr>Слайд 23</vt:lpstr>
      <vt:lpstr>Слайд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2012-06-18T10:29:03Z</dcterms:created>
  <dcterms:modified xsi:type="dcterms:W3CDTF">2012-08-11T13:48:42Z</dcterms:modified>
</cp:coreProperties>
</file>