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8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6" r:id="rId25"/>
    <p:sldId id="279" r:id="rId26"/>
    <p:sldId id="283" r:id="rId27"/>
    <p:sldId id="288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011F6-C376-4F70-A6FB-C6AF01C677B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78ACD-D924-467A-976F-F46B36503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Заботливо хранить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Мужа и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удивить окружающих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Любовь и уважение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порядок и чистота – это закон неба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Ответ: Сократить ее заботы и оберегать от излишних обязанностей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8ACD-D924-467A-976F-F46B3650359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физическими упражнениями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8ACD-D924-467A-976F-F46B3650359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Он хочет, чтобы они отстаивали санитарную реформу.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принимать все меры предосторожности  против любого физического и умственного расстройства;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жить в согласии с Божьими законами  и законами здоровья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3F75A-A9C2-4B4C-97A9-F12150FBFE1B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9522-72F0-4C04-867F-01E75D7F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хочет, чтобы они отстаивали свои права равенства мужу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хочет, чтобы они отстаивали свое положение в семье (мать – королева семьи) </a:t>
            </a:r>
          </a:p>
          <a:p>
            <a:pPr marL="360363" indent="-3603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хочет, чтобы они отстаивали санитарную реформу</a:t>
            </a:r>
          </a:p>
          <a:p>
            <a:pPr marL="360363" indent="-3603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Какова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воля Божия в отношении матерей?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www.vseoginekologii.ru/wp-content/uploads/2010/12/images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7" y="4143380"/>
            <a:ext cx="2143139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Воля Божья ясно изложена в отношении матерей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4344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хочет, чтобы они с помощью наставлений и примеров отстаивали санитарную реформу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в коем случае не нарушать физических законов, которые Бог установил для всего сущего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Отстаивая истинные цели с неизменной честностью,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 получат моральную силу и благодать от неба,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их свет сиял в мире, отражаясь на их верном пути и в благородных характерах детей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1847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 добиться того, чтобы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совершенстве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владеть собой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сохранять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терпение, когда она имеет дело с разнообразными склонностями своих детей?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пройти курс у психолога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перечитать доступную литературу о воспитании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все меры предосторожности  против любого физического и умственного расстройства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следовать советам старших 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жить в согласии с Божьими законами  и законами здоровья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www.prodetey.ru/sites/default/files/pozdravlenie_mamy_s_8_marta_ot_doche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00042"/>
            <a:ext cx="1381135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66"/>
            <a:ext cx="1469748" cy="15716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64347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Мать должна в совершенстве владеть собой, и чтобы добиться этого, она должна принимать все меры предосторожности против любого физического и умственного расстройства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жизнь должна проходить в согласии с Божьими законами и законами здоровья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питание существенно влияет на ум и характер, то она должна быть очень внимательной, принимая в пищу то, что насыщает, а не возбуждает, чтобы ее нервы были спокойны и характер уравновешен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ей легче будет сохранять терпение, имея дело с разнообразными склонностями своих детей, и твердо, но нежно удерживать бразды правления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Владеть нервами и рассудком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Мать может и должна много работать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над тем, чтобы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научиться владеть своими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нервами и рассудком в минуты депрессии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даже когда больна, она может,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только приучает себя к этому -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быть приятной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веселой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переносить больше шума, чем ей бы хотелось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не должна заставлять детей созерцать ее немощи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ей нельзя омрачать молодые, впечатлительные умы своим угнетенным духом, вынуждая их думать, что дом - это могила, а комната матери - самое мрачное место на свете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36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74" name="Picture 2" descr="http://www.rozheniza.ru/images/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0"/>
            <a:ext cx="2143125" cy="3067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Разум и эмоции подчиняются нам благодаря усилию воли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воли во многих случаях оказывается надежным средством для успокоения нервов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допускайте, чтобы ваши дети видели вас насупленной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misslite.ru/uploads/posts/2010-01/1263855910_mommy2.jpg"/>
          <p:cNvPicPr>
            <a:picLocks noChangeAspect="1" noChangeArrowheads="1"/>
          </p:cNvPicPr>
          <p:nvPr/>
        </p:nvPicPr>
        <p:blipFill>
          <a:blip r:embed="rId4" cstate="print"/>
          <a:srcRect t="12931" b="14655"/>
          <a:stretch>
            <a:fillRect/>
          </a:stretch>
        </p:blipFill>
        <p:spPr bwMode="auto">
          <a:xfrm>
            <a:off x="3786182" y="3857628"/>
            <a:ext cx="3333750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одежды. Чье мнение должно быть более важно каждой жене и матери?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стилиста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швеи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подруги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глянцевого журнала мод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bestdress.com.ua/uploads/posts/2010-12/1292749983_4145823153_37a35d7c47_o.333120117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214554"/>
            <a:ext cx="2571768" cy="3075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5472122" cy="369729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Носите одежду, которая вам к лицу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Этим вы приобретете большее уважение своих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Следите за тем, чтобы и они одевались соответствующим образом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позволяйте им привыкать выглядеть неопрятно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i1.woman.ru/images/article/3/e/img_3ef29aaf831244c063e53e04816d77eb.jpg"/>
          <p:cNvPicPr>
            <a:picLocks noChangeAspect="1" noChangeArrowheads="1"/>
          </p:cNvPicPr>
          <p:nvPr/>
        </p:nvPicPr>
        <p:blipFill>
          <a:blip r:embed="rId3" cstate="print"/>
          <a:srcRect l="11765" r="13725"/>
          <a:stretch>
            <a:fillRect/>
          </a:stretch>
        </p:blipFill>
        <p:spPr bwMode="auto">
          <a:xfrm>
            <a:off x="5643570" y="785794"/>
            <a:ext cx="2714644" cy="31847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Слишком часто матери проявляют болезненное беспокойство о том, что другие могут подумать об их привычках, одежде и взглядах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Разве это не печально, что многие люди чаще озабочены тем, что думают о них соседи, чем размышлением о своем долге перед Богом?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слишком часто жертвуем истиной, чтобы быть в согласии с обычаем и избегать насмешек...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Мать не может находиться в рабстве у общественного мнения, потому что должна воспитывать своих детей для нынешней и грядущей жизни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1214446" cy="1357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одежде матери не должно быть излишних украшений, рассчитанных на то, чтобы ________.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удивить окружающих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удивить соседей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удивить мужа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удивить подруг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удивить прохожих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euromag.ru/storage/c/2012/02/24/1330092816_318449_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643314"/>
            <a:ext cx="3500430" cy="2326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/>
        </p:nvSpPr>
        <p:spPr>
          <a:xfrm>
            <a:off x="857224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5829312" cy="5697559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матери позволяют себе носить дома неопрятную одежду, то тем самым учат своих детей быть такими же неаккуратными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матери считают, что для дома подойдет любая одежда,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если она будет грязной и изношенной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скоро они теряют свое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влияние в семье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сравнивают неприглядную одежду своей матери с одеждой тех, кто всегда одевается опрятно, и их уважение к ней ослабевает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s0.tochka.net/lady/g_11599/img_10/neryakh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428868"/>
            <a:ext cx="2643206" cy="19855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старайтесь выглядеть привлекательно, насколько это возможно, но не с помощью искусных украшений, а одеваясь в чистую, хорошо сшитую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будете постоянно приучать своих детей к опрятности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myjulia.ru/data/cache/2011/08/16/840151_3463-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214422"/>
            <a:ext cx="2500725" cy="3857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одежды. Что должно быть высшей ценностью для каждой матери?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 уважение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 уважение мужа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 уважение знакомых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и уважение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членов церкви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blog.llustre.com/wp-content/uploads/2012/06/Wardrobe_Women-e1339083738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884068"/>
            <a:ext cx="3000396" cy="30452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14488"/>
            <a:ext cx="8186766" cy="4411675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Все, что они видят на ней,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должно учить чистоплотности и порядку и должно ассоциироваться в их умах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чистотой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Даже у самых маленьких детей есть чувство гармонии, понятие о соответствии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вещей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как же им можно привить потребность в чистоте и святости, когда они каждый день видят неряшливую одежду и неубранные комнаты?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можно пригласить в такое жилище небесных гостей, чей дом находится там, где все чисто и свято?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season.kz/upload/iblock/761/d-d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28604"/>
            <a:ext cx="2857500" cy="20859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Как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Е.Уайт называет порядок и чистоту, когда речь идет об одежде?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5757874" cy="426879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порядок и чистота – это закон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и чистота – это закон неба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порядок и чистота – это закон женщины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порядок и чистота – это вопросы гигиены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www.sympaty.net/wp-content/uploads/2012/01/hozay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143115"/>
            <a:ext cx="2286016" cy="32752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того, чтобы находиться в соответствии с этими Божьими требованиями, мы должны выглядеть опрятно и привлекательно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g0.liveinternet.ru/images/attach/c/3/77/203/77203878_Biznesvumen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071546"/>
            <a:ext cx="3714776" cy="2575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3418" y="2857496"/>
            <a:ext cx="75685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42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Здоровье матери и ее внешний вид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 матери нужно ________________.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растрачивать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поддерживать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заботливо хранить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увеличивать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www.baby.ru/storage/7/2/d/d/17977360.67590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429000"/>
            <a:ext cx="3238521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помогать 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беречь ее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переутомлять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сократить ее заботы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оберегать от излишних обязанностей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://bigfashion.ru/uploads/posts/1327916517_ustalo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857364"/>
            <a:ext cx="3214710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Вместо того чтобы растрачивать ее драгоценные силы на утомительный труд, нужно сократить ее заботы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муж и отец незнаком с физическими законами, соблюдать которые необходимо ради благополучия семьи 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uytmir.ru/uploads/posts/2011-08/1315075011_63499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285992"/>
            <a:ext cx="2465901" cy="33099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428604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оглощенный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добыванием средств к существованию или занятый приобретением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придавленный заботами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трудностями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допускает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и мать несла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бремя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истощает ее силы в наиболее критический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приводит к слабости 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болезни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t0.gstatic.com/images?q=tbn:ANd9GcT0opleiapifvkRCp15bDYeMo7eD0VJajcLqHrXlI1frvUMVf_TzrV76CfN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357562"/>
            <a:ext cx="2928958" cy="2764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7"/>
            <a:ext cx="8229600" cy="321471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интересах семьи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оберегать мать от всех излишних обязанностей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использовать все средства, имеющиеся в ее распоряжении,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сохранения жизни, здоровья и сил, дарованных ей Богом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ей будет нужно энергично применять все свои способности, чтобы исполнить свое великое дело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encrypted-tbn1.google.com/images?q=tbn:ANd9GcQ1wmqfa6uWNw6Ut3Vwz7UONFbqt5Uim18AGvselj6PX4DWn9J3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214686"/>
            <a:ext cx="2500330" cy="31254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Чему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мать должна посвящать часть своего времени?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тренировкам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спортзале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физическими упражнениями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походам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фитнес клуб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бассейна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регулярным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пробежкам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 &amp;ucy;&amp;pcy;&amp;rcy;&amp;acy;&amp;zhcy;&amp;ncy;&amp;iecy;&amp;ncy;&amp;icy;&amp;yacy; &amp;dcy;&amp;lcy;&amp;yacy; &amp;rcy;&amp;ucy;&amp;kcy; &amp;zhcy;&amp;iecy;&amp;ncy;&amp;shchcy;&amp;icy;&amp;ncy;&amp;ycy; &amp;vcy;&amp;icy;&amp;dcy;&amp;iecy;&amp;ocy; &amp;scy;&amp;kcy;&amp;acy;&amp;chcy;&amp;acy;&amp;t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429000"/>
            <a:ext cx="3810000" cy="2505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861</Words>
  <Application>Microsoft Office PowerPoint</Application>
  <PresentationFormat>Экран (4:3)</PresentationFormat>
  <Paragraphs>169</Paragraphs>
  <Slides>28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? закончить предложение</vt:lpstr>
      <vt:lpstr> ?  Для этого нужно  </vt:lpstr>
      <vt:lpstr>!</vt:lpstr>
      <vt:lpstr>Слайд 7</vt:lpstr>
      <vt:lpstr>Слайд 8</vt:lpstr>
      <vt:lpstr>? Чему мать должна посвящать часть своего времени?</vt:lpstr>
      <vt:lpstr>? Какова воля Божия в отношении матерей?</vt:lpstr>
      <vt:lpstr>Воля Божья ясно изложена в отношении матерей</vt:lpstr>
      <vt:lpstr>?</vt:lpstr>
      <vt:lpstr>Слайд 13</vt:lpstr>
      <vt:lpstr>Владеть нервами и рассудком</vt:lpstr>
      <vt:lpstr>!</vt:lpstr>
      <vt:lpstr>? Выбор одежды. Чье мнение должно быть более важно каждой жене и матери?</vt:lpstr>
      <vt:lpstr>  </vt:lpstr>
      <vt:lpstr>Слайд 18</vt:lpstr>
      <vt:lpstr>? Закончить предложение</vt:lpstr>
      <vt:lpstr>Слайд 20</vt:lpstr>
      <vt:lpstr>!</vt:lpstr>
      <vt:lpstr>? Выбор одежды. Что должно быть высшей ценностью для каждой матери?</vt:lpstr>
      <vt:lpstr>!</vt:lpstr>
      <vt:lpstr> ? Как Е.Уайт называет порядок и чистоту, когда речь идет об одежде? </vt:lpstr>
      <vt:lpstr>!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2012-06-18T10:23:30Z</dcterms:created>
  <dcterms:modified xsi:type="dcterms:W3CDTF">2012-06-26T11:46:10Z</dcterms:modified>
</cp:coreProperties>
</file>