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4FF03-4425-4B89-9880-E671F87A3CE0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9ECAF-2131-4A02-8597-407C7287A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от 10 до 18 лет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9ECAF-2131-4A02-8597-407C7287AEB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Оба ответа верны в разных контекстах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9ECAF-2131-4A02-8597-407C7287AEB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 рядом с ними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невинных удовольствиях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765F9-5ADB-4ACC-8F68-D8CBDF2A84FE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F8FF-530A-4B0B-A1A8-C95C793E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15370" cy="4454525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большинстве случаев, когда дети находятся в доме или в комнате, ее (матери) место -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 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рядом с ними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вблизи от них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невдалеке от них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поблизости от них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тесном контакте с ними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www.fresher.ru/images7/nastoyashhaya-mam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928934"/>
            <a:ext cx="3143272" cy="21439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Закончить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Из-за недостатка времени и внимания многие матери отказывают своим детям в ____________   ____________.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перекусывании между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приемами пищи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невинных удовольствиях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ласке и внимании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похвале и одобрении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www.pocketbook-int.com/sites/default/files/upload/081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143248"/>
            <a:ext cx="2071702" cy="31153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5686436" cy="571503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Некоторые матери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непостоянны в обращении со своими детьми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от времени они потворствуют им в том, что приносит вред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при этом запрещают некоторые невинные удовольствия, которые могут сделать детские сердца счастливыми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таком случае они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подражают Христу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любил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понимал их чувства, разделял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радости и сочувствовал им в их переживаниях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tvoiomsk.ru/data/item/1485/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14620"/>
            <a:ext cx="3243230" cy="21621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Когда дети будут просить разрешения пойти в какую-то компанию или принять участие в каком-то увеселительном мероприятии или развлечении, что следует сказать им?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0724" name="Picture 4" descr="http://www.tigrulki.ru/wp-content/uploads/2010/02/0-6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928802"/>
            <a:ext cx="2357454" cy="35361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42928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Я не могу позволить вам идти туда, дети,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садитесь здесь, и я скажу вам, почему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совершаю дело для вечности и для 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дал мне вас и доверил вас моему попечению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вас я занимаю место Бога, дети мои, поэтому я должна следить за вами, ведь я обязана дать отчет в день Господний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вы хотите, чтобы против имени вашей матери в небесных книгах было записано, что она не исполнила свой долг в отношении своих детей и позволила врагу войти и занять место, которое должна занимать она?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я хочу рассказать вам о правильном пути, и после этого, если вы отвернетесь от своей матери и ступите на путь зла, то ваша мать останется чиста, но вы должны будете страдать за свои грехи...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15338" y="785794"/>
            <a:ext cx="685776" cy="1143000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7166"/>
            <a:ext cx="1068950" cy="1143008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8572528" y="3714752"/>
            <a:ext cx="357190" cy="121444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я говорила со своими детьми, и прежде, чем я успевала закончить, у них выступали слезы и они говорили: "Ты не помолишься за нас"?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я никогда не отказывалась молиться за них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преклоняла колена рядом с ними, и мы вместе молились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этого я уходила и всю ночь, пока на небе не появлялось солнце, молила Бога, чтобы Он разрушил чары врага, и я могла одержать победу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это и стоило мне ночного бдения, все же я чувствовала себя щедро вознагражденной, когда дети обвивали руками мою шею и говорили: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"О, мамочка, мы так рады, что ты не позволила нам идти туда, куда мы собирались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мы видим, что это было неправильное решение"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Вставить пропущенные цифры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Дети в возрасте от _________ до ________ лет особенно склонны думать, что не испытают никакого вреда, если будут посещать мирские собрания или проводить время в компании молодежи.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16 до 18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13 до 18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10 до 18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5604" name="Picture 4" descr="http://artstalker.ru/wp-content/uploads/2010/11/targ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286124"/>
            <a:ext cx="2317800" cy="26717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5186370" cy="5857915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в возрасте от десяти до восемнадцати лет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склонны думать, что не испытают никакого вреда, если будут посещать мирские собрания или проводить время в компании молодежи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умудренные опытом родители-христиане могут видеть в этом опасность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знают особенности характеров своих детей и влияние таких ситуаций на их умы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желая спасти детей, они должны оберегать их от всяких возбуждающих развлечений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artstalker.ru/wp-content/uploads/2010/11/targ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643050"/>
            <a:ext cx="3036726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Закончить фразу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родителей сокрушается по поводу того, что они не могут удержать своих детей дома, что их дети не любят свою семью!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Исследование, как правило, показывает, что грех лежит у дверей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не делают дом таким, каким он должен быть, -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______________.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привлекательным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славным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сияющим светом добрых слов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сияющим светом нежных взглядов и истинной любви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497669" y="6211669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Закончить предложение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 чем кроется секрет спасения детей?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Секрет спасения ваших детей кроется в том, чтобы вы сделали свой дом ______________.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чтобы вы сделали свой дом красивым и привлекательным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чтобы вы сделали свой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 славным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радостным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357430"/>
            <a:ext cx="72866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 родителей охранять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"выхождение и вхождение"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детей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ободрять их и находить стимулы, которые бы привлекали детей к домашнему очагу и помогали им понять, что родители проявляют к ним интерес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сделать свой дом славным и радостным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oman-happy.ru/uploads/posts/2011-01/1295728096_0_6a5b_8e311893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500042"/>
            <a:ext cx="2500330" cy="22196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2714620"/>
            <a:ext cx="6072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Родители-христиане потворствуют своим детям в их любви к миру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открывают дверь развлечениям, которые некогда из принципа запрещали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 descr="http://www.bajahotels.it/wp-content/uploads/kids/top_k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929066"/>
            <a:ext cx="3786214" cy="202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принявшие точку зрения мира, приходят к общепринятому мнению, что ранние годы жизни детей и молодежи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растрачивать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безделье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потворство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эгоистичным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развлечениям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глупым поблажкам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turkey-today.ru/uploads/posts/2011-01/1295211500_s-det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8009" y="3286124"/>
            <a:ext cx="3492139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вкус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возбуждающим удовольствиям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 молодежь привыкают находить радость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захватывающих представлениях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появляется явная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неприязнь 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незаметным,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необходимым жизненным обязанностям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club.foto.ru/gallery/images/photo/2006/08/29/6830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857364"/>
            <a:ext cx="2571768" cy="3857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Благодаря чему родители формируют в детях вкус к возбуждающим удовольствиям и неприязнь к выполнению обязанностей?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безделью в ранние годы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потворству эгоистичным развлечениям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благодаря глупым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поблажкам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aif.by/media/k2/items/cache/473dc68f99076b0bcf5ab14122807f25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500570"/>
            <a:ext cx="3123195" cy="1857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Самое лучшее использование ее (матери) времени - это ________  и   _________ их (детей) беспокойные, живые умы 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утешать и забавлять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наставлять и поучать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веселить и радовать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благословлять и освежать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stihidlyadetey.ru/wp-content/uploads/2011/12/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71810"/>
            <a:ext cx="3109888" cy="19806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Стрелка вправо 7"/>
          <p:cNvSpPr/>
          <p:nvPr/>
        </p:nvSpPr>
        <p:spPr>
          <a:xfrm>
            <a:off x="7429520" y="5429264"/>
            <a:ext cx="428628" cy="92869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84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того, чтобы отправлять своих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подальше от себя, чтобы они не тревожили своим шумом и не докучали бесконечными просьбами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должна сознавать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самое лучшее использование ее времени -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утешать</a:t>
            </a:r>
          </a:p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забавлять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 беспокойные, живые умы какими-нибудь увеселениями или легкими занятиями, доставляющими им радость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29520" y="357166"/>
            <a:ext cx="123558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632</Words>
  <Application>Microsoft Office PowerPoint</Application>
  <PresentationFormat>Экран (4:3)</PresentationFormat>
  <Paragraphs>120</Paragraphs>
  <Slides>23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!</vt:lpstr>
      <vt:lpstr>!</vt:lpstr>
      <vt:lpstr> Так у детей  </vt:lpstr>
      <vt:lpstr>?</vt:lpstr>
      <vt:lpstr>? Вставить пропущенные слова</vt:lpstr>
      <vt:lpstr>!</vt:lpstr>
      <vt:lpstr>? Закончить предложение</vt:lpstr>
      <vt:lpstr>? Закончить предложение</vt:lpstr>
      <vt:lpstr>Слайд 12</vt:lpstr>
      <vt:lpstr>?</vt:lpstr>
      <vt:lpstr>!</vt:lpstr>
      <vt:lpstr>Слайд 15</vt:lpstr>
      <vt:lpstr> ? Вставить пропущенные цифры </vt:lpstr>
      <vt:lpstr>Слайд 17</vt:lpstr>
      <vt:lpstr>? Закончить фразу</vt:lpstr>
      <vt:lpstr>?Закончить предложение</vt:lpstr>
      <vt:lpstr>...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4</cp:revision>
  <dcterms:created xsi:type="dcterms:W3CDTF">2012-06-29T05:13:18Z</dcterms:created>
  <dcterms:modified xsi:type="dcterms:W3CDTF">2012-09-07T11:03:50Z</dcterms:modified>
</cp:coreProperties>
</file>