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7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9" r:id="rId16"/>
    <p:sldId id="272" r:id="rId17"/>
    <p:sldId id="273" r:id="rId18"/>
    <p:sldId id="274" r:id="rId19"/>
    <p:sldId id="280" r:id="rId20"/>
    <p:sldId id="282" r:id="rId21"/>
    <p:sldId id="284" r:id="rId22"/>
    <p:sldId id="283" r:id="rId23"/>
    <p:sldId id="276" r:id="rId24"/>
    <p:sldId id="285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63C10-C457-4BE3-B8DF-3D35C9FF63E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82064-6879-4338-8FA4-23D55DA09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Семья</a:t>
            </a:r>
            <a:r>
              <a:rPr lang="ru-RU" baseline="0" smtClean="0"/>
              <a:t> и дом № 4-2012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82064-6879-4338-8FA4-23D55DA09BA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иметь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нет</a:t>
            </a:r>
            <a:r>
              <a:rPr lang="ru-RU" baseline="0" dirty="0" smtClean="0"/>
              <a:t> и еще раз нет!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82064-6879-4338-8FA4-23D55DA09BA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потомству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жизнь родителей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82064-6879-4338-8FA4-23D55DA09BA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вопиющей несправедливостью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Ответ.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рожать детей в мир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7494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Те, кто несет ответственность за Божье достояние и призван преобразить души и тела детей в Его подобие,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должны воздвигать барьеры,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ограждающие их от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чувственного потворства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этого века, которое разрушает физическое и нравственное здоровье тысяч людей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Многие родители пребывают в жалком неведении</a:t>
            </a:r>
            <a:endParaRPr lang="ru-RU" sz="3600" dirty="0"/>
          </a:p>
        </p:txBody>
      </p:sp>
      <p:pic>
        <p:nvPicPr>
          <p:cNvPr id="22530" name="Picture 2" descr="http://deto4ka.com/uploads/posts/2010-09/1284671567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000504"/>
            <a:ext cx="2381250" cy="23431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571612"/>
            <a:ext cx="4900618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выявить истинную причину многих преступлений этого времени, то окажется, что она кроется в невежестве отцов и матерей, которые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проявляют безразличие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0482" name="Picture 2" descr="http://www.sidimdoma.net/wp-content/uploads/2011/02/deti_i_rodite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71744"/>
            <a:ext cx="3109945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428604"/>
            <a:ext cx="5972188" cy="5697559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если вы не можете дать своим детям то воспитание, которое Бог обязал вас дать им посредством наставлений и примеров, 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вы должны будете ответить перед Богом за последствия.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428924" y="928670"/>
            <a:ext cx="1969304" cy="21057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3314" name="Picture 2" descr="https://encrypted-tbn3.google.com/images?q=tbn:ANd9GcSh8rBsjhPRrr0fbzMz9t1_ATuAQxZ-1wRzrP_K8Z8NW09IC4un5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643314"/>
            <a:ext cx="3055113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последствия унаследуют не только дети. Они будут передаваться из поколения в поколение.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encrypted-tbn1.google.com/images?q=tbn:ANd9GcTMLr8zTEIPBq_hlfZgDwPZIkqN9Jc8QPkXhGSBR8r1HwUhQwC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500438"/>
            <a:ext cx="2643206" cy="28634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разжигает страсти и вызывает различные заболевания?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роскошная жизнь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употребление вина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невоздержание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чувственное притворство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излишества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encrypted-tbn3.google.com/images?q=tbn:ANd9GcTSeQJa7CnJpfoDT6RVgsDzNrMpg0liAyzdMqhmiHmRRZOjEsZ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571744"/>
            <a:ext cx="2505075" cy="18192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Зло невоздержания сохраняется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Роскошная жизнь и употребление вина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портят кровь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разжигают страсти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вызывают различные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заболевания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Как правило... дети получают горькое наследство: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физические болезни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слабоумие, которые передаются от отца к сыну и из поколения в поколение...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242" name="Picture 2" descr="https://encrypted-tbn3.google.com/images?q=tbn:ANd9GcS10-n7DusqSb-Xghhsf0eQOmWu-Zg2Rv5src0wQ_NPO6FI0kk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143116"/>
            <a:ext cx="2705100" cy="16954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Не думая и не заботясь ни о чем,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нынешнего поколения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потворствуют невоздержанию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предаются излишествам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пьянству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...оставляя в качестве наследия следующему поколению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болезнь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ослабленный интеллект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оскверненную нравственность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encrypted-tbn3.google.com/images?q=tbn:ANd9GcS9-V2_6iMLw5tYAj6MOExg6yZbxmFhTV9SzlYrUeCHFb1hUuq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642918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Есть причина, которая заставляет быть особенно понятливым и терпеливым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Отцы и матери могут наблюдать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собственные характеры в своих детях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Зачастую эти уроки для них унизительны, если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видят свои несовершенства в сыновьях и дочерях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Стараясь подавить и исправить в своих детях наследственные наклонности ко злу,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должны проявлять особое терпение, настойчивость и любовь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у ребенка проявляются отрицательные черты, которые он унаследовал от своих родителей,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должны ли они (родители) горячиться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поводу того, что в потомстве отобразились их собственные недостатки?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Да и еще раз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Нет и еще раз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Все равно ничего 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изменить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lionblog.net/uploads/posts/2008-10/1225433918_nasledstvenno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857628"/>
            <a:ext cx="2498875" cy="25241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и еще раз нет!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родители внимательно следят за собой, остерегаясь всякой грубости и резкости, чтобы эти недостатки больше не проявлялись в их детях.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s://encrypted-tbn0.google.com/images?q=tbn:ANd9GcQb1rHGQkMRbdw2pM2HuK5gxl-ZXDcCP1DVr3cQ8zMDEC7hdF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357548"/>
            <a:ext cx="2500330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61290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НАСЛЕДИЕ ГОСПОДА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23. Благословенные дети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24. Количество членов семьи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25. Забота о нуждающихся детях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26. Родительское наследство для детей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Проявляйте кротость и доброту Христа, общаясь со своевольными детьми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помните, что они унаследовали свое упрямство от отца и матери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снисходительны к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детям, которые переняли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вашу черту характера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s://encrypted-tbn1.google.com/images?q=tbn:ANd9GcQcI-niTYD87muevkJkzh4XGYIKlbb2rOd8heacTYrZSIhFkktA8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857628"/>
            <a:ext cx="2314575" cy="19716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всецело полагаться на силу Христа, чтобы исправить порочные наклонности, которые передались их детям</a:t>
            </a:r>
          </a:p>
        </p:txBody>
      </p:sp>
      <p:pic>
        <p:nvPicPr>
          <p:cNvPr id="48130" name="Picture 2" descr="http://trioda.ru/wp-content/uploads/2010/11/%D1%81%D0%B5%D1%80%D0%B4%D0%B5%D1%87%D0%BD%D1%8B%D0%B5_%D0%B1%D0%BE%D0%BB%D0%B5%D0%B7%D0%BD%D0%B8_%D0%B8_%D0%BD%D0%B0%D1%81%D0%BB%D0%B5%D0%B4%D1%81%D1%82%D0%B2%D0%B5%D0%BD%D0%BD%D0%BE%D1%81%D1%82%D1%8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500438"/>
            <a:ext cx="3810000" cy="2381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терпеливы, отцы и матери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ваша прошлая нерадивость осложняет воспитание ваших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даст вам силы, если вы будете полагаться на Него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Поступайте мудро и осторожно со своими детьми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9154" name="Picture 2" descr="http://www.shkola-razvitiya.ru/pics/issues/18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642918"/>
            <a:ext cx="1656698" cy="18859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3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30752" y="3000372"/>
            <a:ext cx="71203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26.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Родительское наследство для детей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Физическое и умственное состояние родителей передается их ___________.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потомству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внукам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s://encrypted-tbn3.google.com/images?q=tbn:ANd9GcSrB61wX6XtL6CW3aT_8kaMpD0i-RiRqrAWbt01TjokyrkXY-DKW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359891"/>
            <a:ext cx="3595069" cy="23836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Этому не уделяется должного внимания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Физическое и умственное состояние родителей передается 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потомству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encrypted-tbn1.google.com/images?q=tbn:ANd9GcRDstExHt5GkKx20o1KnROfb0S8SbFgRY-qpgsLpZ5zP1q_QGd-h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143248"/>
            <a:ext cx="3071834" cy="2300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склонности родителей находятся в противоречии с физическими законами, то вред, который они причиняют себе,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отразится на будущих поколениях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Marina Ott\Pictures\гне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500570"/>
            <a:ext cx="2071702" cy="155470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(что) определяет, будут ли дети благословением или проклятием?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 состояние церкви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 план Бога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- образование учителей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- жизнь родителей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- отношение друзей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- статус школы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- воспитанность семьи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- сами дети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AutoShape 4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4" name="AutoShape 6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C:\Users\Marina Ott\Pictures\орп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786058"/>
            <a:ext cx="2071702" cy="278608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многое зависит от родителей.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жизнь определяет, будут ли дети, которых они родили в мир, благословением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проклятьем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s://encrypted-tbn1.google.com/images?q=tbn:ANd9GcRDstExHt5GkKx20o1KnROfb0S8SbFgRY-qpgsLpZ5zP1q_QGd-h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571876"/>
            <a:ext cx="3071834" cy="2300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1741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благороднее ваши стремления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выше умственные и духовные способности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лучше физическое развитие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тем богаче будет жизненный багаж, который вы передадите своим детям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u-la-la.ru/data/uploads/semya/1244712840_1198691029_932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500438"/>
            <a:ext cx="3333773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535</Words>
  <Application>Microsoft Office PowerPoint</Application>
  <PresentationFormat>Экран (4:3)</PresentationFormat>
  <Paragraphs>118</Paragraphs>
  <Slides>25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 РАЗДЕЛ VII. НАСЛЕДИЕ ГОСПОДА  Глава 23. Благословенные дети Глава 24. Количество членов семьи Глава 25. Забота о нуждающихся детях Глава 26. Родительское наследство для детей  </vt:lpstr>
      <vt:lpstr>Слайд 3</vt:lpstr>
      <vt:lpstr>? Закончить предложение</vt:lpstr>
      <vt:lpstr>Этому не уделяется должного внимания</vt:lpstr>
      <vt:lpstr>!</vt:lpstr>
      <vt:lpstr>?</vt:lpstr>
      <vt:lpstr>!</vt:lpstr>
      <vt:lpstr>Родители!</vt:lpstr>
      <vt:lpstr>Многие родители пребывают в жалком неведении</vt:lpstr>
      <vt:lpstr>!</vt:lpstr>
      <vt:lpstr>Слайд 12</vt:lpstr>
      <vt:lpstr>!</vt:lpstr>
      <vt:lpstr>?</vt:lpstr>
      <vt:lpstr>Зло невоздержания сохраняется</vt:lpstr>
      <vt:lpstr>!</vt:lpstr>
      <vt:lpstr>Есть причина, которая заставляет быть особенно понятливым и терпеливым</vt:lpstr>
      <vt:lpstr>?</vt:lpstr>
      <vt:lpstr>Нет и еще раз нет!</vt:lpstr>
      <vt:lpstr>Родители!</vt:lpstr>
      <vt:lpstr>!</vt:lpstr>
      <vt:lpstr>!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7</cp:revision>
  <dcterms:created xsi:type="dcterms:W3CDTF">2012-06-10T14:14:45Z</dcterms:created>
  <dcterms:modified xsi:type="dcterms:W3CDTF">2012-06-25T16:19:44Z</dcterms:modified>
</cp:coreProperties>
</file>