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0" r:id="rId2"/>
    <p:sldId id="258" r:id="rId3"/>
    <p:sldId id="257" r:id="rId4"/>
    <p:sldId id="277" r:id="rId5"/>
    <p:sldId id="259" r:id="rId6"/>
    <p:sldId id="260" r:id="rId7"/>
    <p:sldId id="264" r:id="rId8"/>
    <p:sldId id="262" r:id="rId9"/>
    <p:sldId id="266" r:id="rId10"/>
    <p:sldId id="272" r:id="rId11"/>
    <p:sldId id="276" r:id="rId12"/>
    <p:sldId id="275" r:id="rId13"/>
    <p:sldId id="274" r:id="rId14"/>
    <p:sldId id="278" r:id="rId15"/>
    <p:sldId id="283" r:id="rId16"/>
    <p:sldId id="285" r:id="rId17"/>
    <p:sldId id="282" r:id="rId18"/>
    <p:sldId id="284" r:id="rId19"/>
    <p:sldId id="290" r:id="rId20"/>
    <p:sldId id="267" r:id="rId21"/>
    <p:sldId id="269" r:id="rId22"/>
    <p:sldId id="287" r:id="rId23"/>
    <p:sldId id="291" r:id="rId24"/>
    <p:sldId id="292" r:id="rId25"/>
    <p:sldId id="29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660"/>
  </p:normalViewPr>
  <p:slideViewPr>
    <p:cSldViewPr>
      <p:cViewPr varScale="1">
        <p:scale>
          <a:sx n="64" d="100"/>
          <a:sy n="64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68D1E2-EB3E-4550-8601-0A72C27A8A09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E5F86-9976-4062-919F-D6162F943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Миссия семьи выходит за рамки ее домашнего круга. Христианский дом должен быть наглядным уроком, демонстрируя превосходство истинных принципов жизни. Такая иллюстрация должна стать силой, умножающей добро в мире... Когда молодые люди выходят из таких семей, то они передают другим те знания, которым они научились. Так новые семьи знакомятся с лучшими принципами жизни, а окружающие люди испытывают на себе их возвышенное влияние.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E5F86-9976-4062-919F-D6162F9432F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Ответ:</a:t>
            </a:r>
            <a:r>
              <a:rPr lang="ru-RU" baseline="0" dirty="0" smtClean="0"/>
              <a:t> </a:t>
            </a:r>
            <a:r>
              <a:rPr lang="ru-RU" dirty="0" smtClean="0"/>
              <a:t>Все ответы верны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E5F86-9976-4062-919F-D6162F9432F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Ответ: Родители успешно</a:t>
            </a:r>
            <a:r>
              <a:rPr lang="ru-RU" baseline="0" dirty="0" smtClean="0"/>
              <a:t> следовали Божьим наставлениям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55273-F174-4264-AE88-14CB5904F45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Ответ: Все ответы верны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E5F86-9976-4062-919F-D6162F9432F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Ответ: Оба ответа верны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E5F86-9976-4062-919F-D6162F9432F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Ответ:</a:t>
            </a:r>
            <a:r>
              <a:rPr lang="ru-RU" baseline="0" dirty="0" smtClean="0"/>
              <a:t> </a:t>
            </a:r>
            <a:r>
              <a:rPr lang="ru-RU" dirty="0" smtClean="0"/>
              <a:t>доброжелательность, самоотречение,</a:t>
            </a:r>
            <a:r>
              <a:rPr lang="ru-RU" baseline="0" dirty="0" smtClean="0"/>
              <a:t> </a:t>
            </a:r>
            <a:r>
              <a:rPr lang="ru-RU" dirty="0" smtClean="0"/>
              <a:t>твердая цель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E5F86-9976-4062-919F-D6162F9432F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Влияние семей, где есть богобоязненные родители, будет распространяться вокруг и действовать подобно закваске, положенной в три меры муки.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E5F86-9976-4062-919F-D6162F9432F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Нет, нельзя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E5F86-9976-4062-919F-D6162F9432F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2BFF9-2FBA-49CE-A16B-194A52A43FE1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7A62E-9741-4F1F-94C4-CDD394B90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Какие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благословения будет иметь такая семья?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дети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помощники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дети – свидетели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помощь соседям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вся семья служит Господу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пример для вдохновения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3643314"/>
            <a:ext cx="3143272" cy="2095514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Реальная сила семьи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Самым веским доказательством силы христианства, которое только может быть представлено миру, является хорошо организованная, дисциплинированная семья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Это говорит в пользу истины как ничто другое, являясь живым свидетельством ее реальной силы, влияющей на сердце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50057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Что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является лучшим испытанием христианства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-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характер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 дела</a:t>
            </a:r>
          </a:p>
          <a:p>
            <a:pPr>
              <a:buNone/>
            </a:pPr>
            <a:endParaRPr lang="ru-RU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3429000"/>
            <a:ext cx="4306819" cy="286867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71472" y="857232"/>
            <a:ext cx="8229600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Лучшим испытанием христианства является характер, порожденный его влиянием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Дела говорят более красноречиво, чем самое достоверное исповедание благочестия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244" y="3714752"/>
            <a:ext cx="3288028" cy="23574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  <a:cs typeface="+mn-cs"/>
              </a:rPr>
              <a:t>4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668971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Хорошо организованная, дисциплинированная семья более драгоценна в очах Божьих, чем чистое золото, чем золото Офирское</a:t>
            </a:r>
          </a:p>
          <a:p>
            <a:endParaRPr lang="ru-RU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43158">
            <a:off x="686294" y="2805385"/>
            <a:ext cx="2286016" cy="338137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97347">
            <a:off x="5194973" y="3326642"/>
            <a:ext cx="3167791" cy="252413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8" name="Половина рамки 7"/>
          <p:cNvSpPr/>
          <p:nvPr/>
        </p:nvSpPr>
        <p:spPr>
          <a:xfrm rot="7880665">
            <a:off x="3250682" y="3630469"/>
            <a:ext cx="1356126" cy="1276258"/>
          </a:xfrm>
          <a:prstGeom prst="halfFrame">
            <a:avLst>
              <a:gd name="adj1" fmla="val 15382"/>
              <a:gd name="adj2" fmla="val 13683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indent="17463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требуется для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создания такой семьи?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17463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17463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 богатство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особое социальное положение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выдающиеся способности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доброжелательность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самоотречение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твердая цель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642918"/>
            <a:ext cx="2952762" cy="248273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  <a:cs typeface="+mn-cs"/>
              </a:rPr>
              <a:t>4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Светильник, как бы мал он ни  был, если горит неугасимо, может зажечь множество других светильников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Наша сфера влияния может казаться узкой, наши способности - скромными, наши возможности - небольшими, наши знания - ограниченными; и все же перед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нами открываются прекрасные перспективы благодаря верному использованию возможностей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наших семей</a:t>
            </a:r>
            <a:endParaRPr lang="ru-RU" dirty="0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500438"/>
            <a:ext cx="18478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b="25614"/>
          <a:stretch>
            <a:fillRect/>
          </a:stretch>
        </p:blipFill>
        <p:spPr bwMode="auto">
          <a:xfrm>
            <a:off x="0" y="0"/>
            <a:ext cx="9144000" cy="616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4525963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Семья, прилежно исполняющая свое дело, научит и других делать то же самое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Посвященность и верность Богу подобна закваске, и когда она проявляется в церкви, это оказывает облагораживающее влияние на других и повсюду становится добрым свидетельством в пользу христианства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286124"/>
            <a:ext cx="3571900" cy="303611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Почему в наших церквах так недостает миссионерского духа?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Потому что к семейному благочестию относятся с пренебрежением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643314"/>
            <a:ext cx="2976570" cy="26342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85786" y="2450196"/>
            <a:ext cx="807249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РАЗДЕЛ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СВЕТ ОБЩЕНИЯ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 bmk="f109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4. Далеко идущее влияние семьи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 bmk="f1092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5. Могущественное христианское свидетельство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  <a:cs typeface="+mn-cs"/>
              </a:rPr>
              <a:t>4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Влияние плохо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организованной семьи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 распространяется повсюду и губительно сказывается на всем обществе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Оно разливается потоками зла, поражая семьи, общество и правительство</a:t>
            </a:r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643446"/>
            <a:ext cx="2714625" cy="16859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Можно ли не оказывать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влияния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мир?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Да, можно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Нет, нельзя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Никто из членов семьи не может замкнуться в самом себе так, чтобы другие члены семьи не ощущали его влияния...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4143404"/>
          </a:xfrm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он живет эгоистичной жизнью, то его окружает болезнетворная атмосфера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если он исполнен любовью Христа, то он будет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вежлив,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нежен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другими, общаясь со своими ближними посредством дел, совершаемых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любовью, заботой, благодарностью,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будет при этом излучать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счастье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явится свидетельством того, что он живет для Иисуса и день за днем учится у Его ног, принимая Его свет и мир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может сказать Господу: "Твоя доброта сделала меня великим"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5" y="4286256"/>
            <a:ext cx="266701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8" name="il_fi" descr="http://shepetivka-sda.ucoz.ua/_pu/8/9289015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857232"/>
            <a:ext cx="378621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4348" y="1928802"/>
            <a:ext cx="7572428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 bmk="f109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4. </a:t>
            </a:r>
            <a:br>
              <a:rPr kumimoji="0" lang="ru-RU" sz="3200" b="1" i="0" u="none" strike="noStrike" cap="none" normalizeH="0" baseline="0" dirty="0" smtClean="0" bmk="f109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0" u="none" strike="noStrike" cap="none" normalizeH="0" baseline="0" dirty="0" smtClean="0" bmk="f109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Далеко идущее </a:t>
            </a:r>
            <a:br>
              <a:rPr kumimoji="0" lang="ru-RU" sz="4400" b="1" i="0" u="none" strike="noStrike" cap="none" normalizeH="0" baseline="0" dirty="0" smtClean="0" bmk="f109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0" u="none" strike="noStrike" cap="none" normalizeH="0" baseline="0" dirty="0" smtClean="0" bmk="f109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влияние семьи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7-конечная звезда 5"/>
          <p:cNvSpPr/>
          <p:nvPr/>
        </p:nvSpPr>
        <p:spPr>
          <a:xfrm>
            <a:off x="1643042" y="1643050"/>
            <a:ext cx="6072230" cy="478634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2786058"/>
            <a:ext cx="4389960" cy="294800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286644" y="228599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соседи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215206" y="3500438"/>
            <a:ext cx="1928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родные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278605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коллеги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3643314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друзья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57356" y="2143116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близкие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  <a:cs typeface="+mn-cs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  <a:cs typeface="+mn-cs"/>
              </a:rPr>
              <a:t>4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357322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 Что должен демонстрировать христианский дом?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357718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- превосходство истинных принципов жизни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учтивость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вежливость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отказ от потворства своему «я»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соблюдение прав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положительные черты характера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принципы любви к ближнему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веру, действующую любовью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400" b="1" dirty="0" smtClean="0">
                <a:solidFill>
                  <a:srgbClr val="FF0000"/>
                </a:solidFill>
              </a:rPr>
              <a:t>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«Такая иллюстрация должна стать силой,    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умножающей добро в мире...»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2428868"/>
            <a:ext cx="1971916" cy="23336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  <a:cs typeface="+mn-cs"/>
              </a:rPr>
              <a:t>4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857620" y="785794"/>
            <a:ext cx="4857752" cy="4654560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Ангелы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Божьи будут часто посещать дом,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котором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воля Божья имеет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влияние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endParaRPr lang="ru-RU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928802"/>
            <a:ext cx="2667001" cy="3914864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  <a:cs typeface="+mn-cs"/>
              </a:rPr>
              <a:t>4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Мы должны быть живыми посланиями, которые примут и прочтут все люди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Это возлагает на нас огромную ответственность</a:t>
            </a:r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3" y="2857496"/>
            <a:ext cx="4822265" cy="307183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  <a:cs typeface="+mn-cs"/>
              </a:rPr>
              <a:t>4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Влияние хорошо организованной семьи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Одна хорошо организованная, дисциплинированная семья говорит в пользу христианства больше, чем все произнесенные проповеди</a:t>
            </a:r>
          </a:p>
          <a:p>
            <a:endParaRPr lang="ru-RU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071942"/>
            <a:ext cx="298259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  <a:cs typeface="+mn-cs"/>
              </a:rPr>
              <a:t>4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Такая семья будет доказательством того, что...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родители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успешно следовали Божьим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наставлениям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родители успешно воспитывали детей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родители успешно трудились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родители успешно строили свою семью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их дети будут служить в церкви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2714620"/>
            <a:ext cx="1928826" cy="17230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579</Words>
  <Application>Microsoft Office PowerPoint</Application>
  <PresentationFormat>Экран (4:3)</PresentationFormat>
  <Paragraphs>100</Paragraphs>
  <Slides>25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? Что должен демонстрировать христианский дом?</vt:lpstr>
      <vt:lpstr> Ангелы Божьи будут часто посещать дом,  в котором     воля Божья имеет влияние </vt:lpstr>
      <vt:lpstr>Слайд 7</vt:lpstr>
      <vt:lpstr> Влияние хорошо организованной семьи  </vt:lpstr>
      <vt:lpstr>?</vt:lpstr>
      <vt:lpstr>?</vt:lpstr>
      <vt:lpstr>Реальная сила семьи</vt:lpstr>
      <vt:lpstr>? </vt:lpstr>
      <vt:lpstr>Слайд 13</vt:lpstr>
      <vt:lpstr>Слайд 14</vt:lpstr>
      <vt:lpstr>?</vt:lpstr>
      <vt:lpstr>Слайд 16</vt:lpstr>
      <vt:lpstr>Слайд 17</vt:lpstr>
      <vt:lpstr>Слайд 18</vt:lpstr>
      <vt:lpstr>Почему в наших церквах так недостает миссионерского духа?</vt:lpstr>
      <vt:lpstr>   Влияние плохо  организованной семьи    </vt:lpstr>
      <vt:lpstr>?</vt:lpstr>
      <vt:lpstr>Слайд 22</vt:lpstr>
      <vt:lpstr>Слайд 23</vt:lpstr>
      <vt:lpstr>Слайд 24</vt:lpstr>
      <vt:lpstr>Слайд 25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 Ott</dc:creator>
  <cp:lastModifiedBy>Marina Ott</cp:lastModifiedBy>
  <cp:revision>16</cp:revision>
  <dcterms:created xsi:type="dcterms:W3CDTF">2012-05-28T10:34:33Z</dcterms:created>
  <dcterms:modified xsi:type="dcterms:W3CDTF">2012-07-06T04:41:41Z</dcterms:modified>
</cp:coreProperties>
</file>