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300" r:id="rId5"/>
    <p:sldId id="301" r:id="rId6"/>
    <p:sldId id="302" r:id="rId7"/>
    <p:sldId id="274" r:id="rId8"/>
    <p:sldId id="297" r:id="rId9"/>
    <p:sldId id="296" r:id="rId10"/>
    <p:sldId id="294" r:id="rId11"/>
    <p:sldId id="307" r:id="rId12"/>
    <p:sldId id="293" r:id="rId13"/>
    <p:sldId id="292" r:id="rId14"/>
    <p:sldId id="291" r:id="rId15"/>
    <p:sldId id="290" r:id="rId16"/>
    <p:sldId id="289" r:id="rId17"/>
    <p:sldId id="288" r:id="rId18"/>
    <p:sldId id="287" r:id="rId19"/>
    <p:sldId id="286" r:id="rId20"/>
    <p:sldId id="285" r:id="rId21"/>
    <p:sldId id="284" r:id="rId22"/>
    <p:sldId id="283" r:id="rId23"/>
    <p:sldId id="282" r:id="rId24"/>
    <p:sldId id="281" r:id="rId25"/>
    <p:sldId id="280" r:id="rId26"/>
    <p:sldId id="279" r:id="rId27"/>
    <p:sldId id="278" r:id="rId28"/>
    <p:sldId id="277" r:id="rId29"/>
    <p:sldId id="276" r:id="rId30"/>
    <p:sldId id="275" r:id="rId31"/>
    <p:sldId id="299" r:id="rId32"/>
    <p:sldId id="298" r:id="rId33"/>
    <p:sldId id="303" r:id="rId34"/>
    <p:sldId id="304" r:id="rId35"/>
    <p:sldId id="306" r:id="rId36"/>
    <p:sldId id="305" r:id="rId37"/>
    <p:sldId id="271" r:id="rId38"/>
    <p:sldId id="272" r:id="rId39"/>
    <p:sldId id="273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77" autoAdjust="0"/>
  </p:normalViewPr>
  <p:slideViewPr>
    <p:cSldViewPr>
      <p:cViewPr>
        <p:scale>
          <a:sx n="70" d="100"/>
          <a:sy n="70" d="100"/>
        </p:scale>
        <p:origin x="-13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44ACA-C433-4DC9-982E-FC521C5D70B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BB991-738B-44AF-A0A1-07DCFE91511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Ответ: грех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 приготовлении пищи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поощрять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поощрять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поощрять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поощрять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кроить, шить, чинить одежду, готовить здоровую вкусную пищу.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 многим несчастьям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EF19C-E6E8-4C4B-8369-79919B7E5D19}" type="datetimeFigureOut">
              <a:rPr lang="ru-RU" smtClean="0"/>
              <a:t>05.07.2012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1F61D-1B56-468D-A45E-5D238FA7D517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является правом и обязанностью каждой дочери Евы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guide-official.com/uploads/posts/2012-01/1326102908_1_guide-official.com.jpg"/>
          <p:cNvPicPr>
            <a:picLocks noChangeAspect="1" noChangeArrowheads="1"/>
          </p:cNvPicPr>
          <p:nvPr/>
        </p:nvPicPr>
        <p:blipFill>
          <a:blip r:embed="rId4" cstate="print"/>
          <a:srcRect l="50000" b="5262"/>
          <a:stretch>
            <a:fillRect/>
          </a:stretch>
        </p:blipFill>
        <p:spPr bwMode="auto">
          <a:xfrm>
            <a:off x="5429256" y="2571744"/>
            <a:ext cx="2714644" cy="37879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право...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857620" y="1600200"/>
            <a:ext cx="482918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получить такие знания о лучших методах лечения болезней, чтобы она сама могла ухаживать за своими детьми в случае, если они вдруг заболеют, вместо того, чтобы вверять свое драгоценное сокровище в руки незнакомых нянь и врачей</a:t>
            </a:r>
          </a:p>
          <a:p>
            <a:endParaRPr lang="ru-RU" dirty="0"/>
          </a:p>
        </p:txBody>
      </p:sp>
      <p:pic>
        <p:nvPicPr>
          <p:cNvPr id="91138" name="Picture 2" descr="http://www.imhoweek.ru/images/stories/myblog/62/rebenok-boleet-s-mam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214422"/>
            <a:ext cx="2663073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1140" name="Picture 4" descr="http://sva-mama.ru/userfiles/1305101545_1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571876"/>
            <a:ext cx="2509409" cy="2214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Правом и обязанностью каждой дочери Евы является доскональное знание своих семейных обязанностей, чтобы она могла выполнять любую работу по дому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6" name="Picture 4" descr="https://encrypted-tbn0.google.com/images?q=tbn:ANd9GcQQ_zYJNB63veXWp9h-FPBgdSuDhfgSavIeurfZQfvV0MGJt56YL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857496"/>
            <a:ext cx="3719561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такое праздность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грех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удовольствие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отдых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необходимость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потребность...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otvetin.ru/uploads/posts/2010-03/1268635968_1-9854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071678"/>
            <a:ext cx="2857500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Праздность - это грех, и незнание повседневных обязанностей является результатом безрассудства, которое в дальнейшем неоднократно заставит горько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раскаиваться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vtabloid.com/wp-content/uploads/2012/01/6f4ae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500306"/>
            <a:ext cx="3952875" cy="2609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4818" name="Picture 2" descr="http://t3.gstatic.com/images?q=tbn:ANd9GcRXxxzt0pKdNjiLIAYbyfrn39zfdUxfr-H-orz74qH3PCle4xEFDoITpgJ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71480"/>
            <a:ext cx="3407776" cy="3643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857620" y="928671"/>
            <a:ext cx="4500594" cy="5072098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Молодые женщины считают, что приготовление пищи и другая работа по дому унизительна для них, поэтому многие девушки, вступившие в брак и столкнувшиеся с семейными заботами, не имеют представления об обязанностях жены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взять за правило, чтобы молодые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вступали в брак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они не знают, как ухаживать за детьми, которые появятся у них в семье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знать, как заботиться о доме, который Бог дал 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они не понимают законов, установленных Богом в этой сфере, то они не смогут понять своего долга по отношению к Богу и самим себе</a:t>
            </a:r>
          </a:p>
          <a:p>
            <a:endParaRPr lang="ru-RU" dirty="0"/>
          </a:p>
        </p:txBody>
      </p:sp>
      <p:pic>
        <p:nvPicPr>
          <p:cNvPr id="36866" name="Picture 2" descr="http://povod.tut.by/pics/article/ranniy_brak_1.jpg?uuid=13188522724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785794"/>
            <a:ext cx="2371725" cy="23717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 включать предмет «домоводство» в учебный план  наших колледжей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необходимо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 этом нет необходимости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решает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попечительский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совет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www.lawru.com/blog/wp-content/uploads/2010/08/%D1%81%D1%82%D1%83%D0%B4%D0%B5%D0%BD%D1%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928934"/>
            <a:ext cx="2645564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по вопросам правильного ведения домашнего хозяйства, которое хотят получить юноши и девушки, посещая колледжи, требует особого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i3.woman.ru/images/article/e/3/img_e3051c6e9b6a885931ac744d9a58aa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643182"/>
            <a:ext cx="3643338" cy="32012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деле созидания характеров весьма важно, 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студенты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посещающие наши колледжи,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были научены выполнять любую работу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порученную им, избегая всякой праздности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необходимо ближе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познакомиться с обязанностями повседневной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следует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учить тщательно и хорошо исполнять свои домашние обязанности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было в доме как можно меньше шума и беспорядка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следует делать благопристойно и по порядку</a:t>
            </a:r>
            <a:endParaRPr lang="ru-RU" dirty="0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7166"/>
            <a:ext cx="9620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1000100" y="2500306"/>
            <a:ext cx="778674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ФАКТОРЫ, КОТОРЫЕ ПРИВОДЯТ К УСПЕХУ ИЛИ НЕУДАЧ</a:t>
            </a:r>
            <a:r>
              <a:rPr lang="ru-RU" sz="2800" b="1" dirty="0" smtClean="0" bmk="f109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11. Поспешные, незрелые браки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12. Совместимость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13. Домашнее воспитание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14. Требуется истинное обращение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500042"/>
            <a:ext cx="5043494" cy="562612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Кухню и все другие помещения в доме необходимо содержать в чистоте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Книги следует отложить в сторону до подходящего времени, и их изучению нужно уделять не больше времени, чем это возможно, не пренебрегая при этом семейными обязанностями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книг не должно наносить ущерб выполнению домашних обязанностей, от которых зависит порядок и уют в семье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5058" name="Picture 2" descr="http://miss-italia.com.ua/img/epoca1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14290"/>
            <a:ext cx="4114829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5060" name="Picture 4" descr="http://ps-da.net/uploads/posts/2009-04/1240432475_59226ded609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357562"/>
            <a:ext cx="2500330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>
            <a:off x="5679289" y="3679033"/>
            <a:ext cx="3000396" cy="207170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Исполняя ...обязанности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нужно побеждать в себе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небрежность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беззаботность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неорганизованность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исправить эти свойства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характера, то они проявятся во всех сферах жизни, и эта жизнь утратит свою полезность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copypast.ru/uploads/posts/1309295830_11111111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5994" y="2357430"/>
            <a:ext cx="2071702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важнее для успеха и счастья студентов: напряженная учеба или внимательное ознакомление со своими каждодневными обязанностями?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kp.ru/f/4/image/72/10/481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786190"/>
            <a:ext cx="2428892" cy="2555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9156" name="Picture 4" descr="http://www.segodnya.ua/img/forall/a/143634/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071942"/>
            <a:ext cx="2786050" cy="18382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571472" y="214291"/>
            <a:ext cx="8115328" cy="364333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Многочисленные дела и напряженная учеба, поглощающие время студентов, не являются непременным условием для достижения успеха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главное 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каждого молодого человека - внимательно ознакомиться со своими каждодневными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://prestizh.onego.ru/images/stories/studvprestiz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786190"/>
            <a:ext cx="3286148" cy="23127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Молодая женщина сможет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обойтись без знания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ранцузского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лгебры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умения играть на фортепьяно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еобходимо, чтобы она умела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выпекать хлеб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изготавливать подходящую одежду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расторопно исполнять многочисленные обязанности, имеющие отношение к управлению домом</a:t>
            </a:r>
          </a:p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kpoxa.info/images/2/000000000000000aaa%20aaaaaaaaaaa%20aaaaatehni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7317" y="500042"/>
            <a:ext cx="3333773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здоровья и счастья семьи ничего не является столь  важным, как умение и сноровка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__________. </a:t>
            </a:r>
          </a:p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уборке дома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приготовлении пищи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умении делать закупки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art-zip.ru/images/gallery/457/big/img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000372"/>
            <a:ext cx="3379305" cy="29860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Чему следует уделять больше времени, чем это принято?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Соблюдению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требований гигиены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физических упражнениях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уходе 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больными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 уделять гораздо больше внимания, чем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http://art-zip.ru/images/gallery/457/big/paren-devushka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143248"/>
            <a:ext cx="2095478" cy="17716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молодых, что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обстановка в спальной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комнате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безукоризненно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чистая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кухня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вкусом сервированный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здоровая пища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привлекательны,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необыкновенно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красивая и дорогая мебель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гостиной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Урок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Божественного Учителя, что "душа больше пищи, и тело - одежды" (Лк. 12:23), сейчас не менее важен, чем восемнадцать столетий тому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://s1.tchkcdn.com/g2-KSdqNgIjUm0_chae08MD0w/lady/640x480/f/0/1-0-3-3-9033/40818_kukhn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357298"/>
            <a:ext cx="2571768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Девушке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 помышляйте о браке, пока вы не победите недостатки 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иначе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вам не стать счастливой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://g3.delfi.ua/images/pix/380x250/3e9765ef/file1563691_57f299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500438"/>
            <a:ext cx="3619500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хотели учиться выполнять систематическую работу по дому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осознали необходимости приобретения трудолюбия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Привычка выполнять приятную полезную работу, некогда приобретенная, никогда не будет утрачена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вы будете готовы ко всем жизненным обстоятельствам и найдете свое место в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научитесь любить активную деятельность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вам доставляет удовольствие полезный труд, то ваш ум будет постоянно занят работой, и у вас не будет времени предаваться мечтам и грезам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71736" y="2714620"/>
            <a:ext cx="537749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</a:t>
            </a:r>
            <a: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 </a:t>
            </a:r>
            <a: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</a:t>
            </a:r>
            <a:r>
              <a:rPr kumimoji="0" lang="ru-RU" sz="4000" b="1" i="0" u="none" strike="noStrike" cap="none" normalizeH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воспитание</a:t>
            </a:r>
            <a:endParaRPr kumimoji="0" lang="ru-RU" sz="2000" b="1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Полезный труд придаст вашему беспокойному, неудовлетворенному уму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действенность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благопристойность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скромное достоинство,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будут вызывать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</a:t>
            </a:r>
          </a:p>
          <a:p>
            <a:endParaRPr lang="ru-RU" dirty="0"/>
          </a:p>
        </p:txBody>
      </p:sp>
      <p:pic>
        <p:nvPicPr>
          <p:cNvPr id="65538" name="Picture 2" descr="http://lady-antikrizis.ru/wp-content/uploads/2011/05/family-cook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928934"/>
            <a:ext cx="2381250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Вопрос-ответ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девушки вырастают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совершенно неподготовленными  к самостоятельной жизни?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правило, девушек учат в школе немногому, что можно было бы практически применить, чтобы заработать на хлеб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насущный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получая никаких наставлений дома о секретах кухни и семейной жизни, девушка вырастает совершенно неподготовленной к самостоятельной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Выбрать правильные ответы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важнее научить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дочерей?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живописи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вышиванию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музыке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искусству риторики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операциям с "кубическим корнем"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кроить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шить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чинить одежду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готовить здоровую вкусную пищу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.allday.ru/53/0f/db/1316718880_cooking-family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7" y="1928802"/>
            <a:ext cx="2763197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требовалось от жениха перед помолвкой в древности?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noe.name/uploads/posts/2011-10/inoe.name_py_d058a18a5e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0946" y="2928934"/>
            <a:ext cx="3482491" cy="30384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857916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древние времена обычай требовал, чтобы жених перед заключением брачной помолвки платил сумму денег или ее эквивалент в имуществе, насколько позволяло его состояние, отцу своей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считалось гарантией брачных отношений. Отцы считали небезопасным доверять счастье своих дочерей мужчинам, которые не могли обеспечить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не обладали необходимой бережливостью и энергией, чтобы управлять делами и приобретать скот и земли, то это внушало опасение, что их жизнь 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никчемной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договора заключались для того, чтобы испытать тех, кто ничем не мог заплатить 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жену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чему приводит в наше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следование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противоположным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курсом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к многим несчастьям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к профессиональному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появлению матерей-одиночек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proza.ru/pics/2007/02/15-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642918"/>
            <a:ext cx="2530620" cy="17145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Никому нет извинения за его неплатежеспособность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многих можно сказать: он добрый, приветливый, благородный, хороший человек, христианин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он не способен управлять своими делами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касается траты средств, то тут он просто ребенок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не научили его быть независимым в жизни </a:t>
            </a:r>
            <a:endParaRPr lang="ru-RU" dirty="0"/>
          </a:p>
        </p:txBody>
      </p:sp>
      <p:pic>
        <p:nvPicPr>
          <p:cNvPr id="4098" name="Picture 2" descr="http://princefka.ru/uploads/posts/2011-07/1309763183_44228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28604"/>
            <a:ext cx="1928826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Брачные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отношения не следует заключать ни под каким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видом, пока _____________.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rostokcheloveka.ru/wp-content/uploads/2012/06/Ranniy-brak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226592"/>
            <a:ext cx="4429124" cy="2583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Содержимое 10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Брачные отношения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следует заключать ни под каким видом,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пока стороны не приобретут знания об обязанностях практической домашней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deas.vdolevke.ru/i/photos/full/q5NvEz5eeMgi09l5IQ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786058"/>
            <a:ext cx="4307819" cy="34290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8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Жена должна быть ___________________.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миренномудрой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иметь хорошие манеры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правильно воспитывать детей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давать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то, что имеет сама</a:t>
            </a:r>
            <a:endParaRPr lang="ru-RU" dirty="0"/>
          </a:p>
        </p:txBody>
      </p:sp>
      <p:pic>
        <p:nvPicPr>
          <p:cNvPr id="10244" name="Picture 4" descr="http://www.art-zip.ru/images/gallery/457/preview/semya-na-kukhne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143116"/>
            <a:ext cx="2881928" cy="335758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28596" y="357167"/>
            <a:ext cx="8258204" cy="407196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Многие образованные женщины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 честью закончившие учебные заведения, проявляют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постыдное невежество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вопросах практической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нуждаются в подготовке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чтобы надлежащим образом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управлять семьей,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счастье которой в значительной степени зависит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могут говорить о возвышенных материях и о правах женщины, однако сами опускаются гораздо ниже того уровня, который соответствует призванию и положению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grandwallpapers.net/wallpapers/neumelaya-hozyaika/neumelaya-hozyaika_1920x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214818"/>
            <a:ext cx="3571900" cy="22318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428604"/>
            <a:ext cx="4614866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Каждая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молодая женщина должна быть воспитана таким образом, что если ей придется стать женой и матерью, то она могла бы править в своих владениях,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королева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mimg.sulekha.com/events/miss-india-neha-hinge-at-world-kitchen/miss-india-neha-hinge-at-world-kitchen-event-stills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28604"/>
            <a:ext cx="3581400" cy="53816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Она должна уметь</a:t>
            </a:r>
            <a:endParaRPr lang="ru-RU" b="1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6400816" cy="4757758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хорошо руководить своими детьми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наставлять их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управлять прислугой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делать все необходимое для семьи своими руками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000"/>
              </a:lnSpc>
              <a:spcBef>
                <a:spcPts val="0"/>
              </a:spcBef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Ее обязанность в том, чтобы 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понимать, как устроен человеческий организм,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знать правила гигиены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разбираться в вопросах питания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руда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отдыха и множестве других вопросов</a:t>
            </a:r>
            <a:endParaRPr lang="ru-RU" dirty="0"/>
          </a:p>
        </p:txBody>
      </p:sp>
      <p:pic>
        <p:nvPicPr>
          <p:cNvPr id="22530" name="Picture 2" descr="http://hameleons.com/uploads/posts/2010-05/1274825289_xyf4k3spdvlmvth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857364"/>
            <a:ext cx="2286016" cy="3855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1200</Words>
  <Application>Microsoft Office PowerPoint</Application>
  <PresentationFormat>Экран (4:3)</PresentationFormat>
  <Paragraphs>219</Paragraphs>
  <Slides>39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? Закончить предложение</vt:lpstr>
      <vt:lpstr>Слайд 5</vt:lpstr>
      <vt:lpstr>?</vt:lpstr>
      <vt:lpstr>Слайд 7</vt:lpstr>
      <vt:lpstr>Слайд 8</vt:lpstr>
      <vt:lpstr>Она должна уметь</vt:lpstr>
      <vt:lpstr>?</vt:lpstr>
      <vt:lpstr>Ее право...</vt:lpstr>
      <vt:lpstr>Слайд 12</vt:lpstr>
      <vt:lpstr>?</vt:lpstr>
      <vt:lpstr>!</vt:lpstr>
      <vt:lpstr>Слайд 15</vt:lpstr>
      <vt:lpstr>!</vt:lpstr>
      <vt:lpstr>?</vt:lpstr>
      <vt:lpstr>Слайд 18</vt:lpstr>
      <vt:lpstr>!</vt:lpstr>
      <vt:lpstr>Слайд 20</vt:lpstr>
      <vt:lpstr>!</vt:lpstr>
      <vt:lpstr>?</vt:lpstr>
      <vt:lpstr>Слайд 23</vt:lpstr>
      <vt:lpstr>!</vt:lpstr>
      <vt:lpstr>?</vt:lpstr>
      <vt:lpstr>?</vt:lpstr>
      <vt:lpstr>Слайд 27</vt:lpstr>
      <vt:lpstr>Девушке</vt:lpstr>
      <vt:lpstr>Слайд 29</vt:lpstr>
      <vt:lpstr>!</vt:lpstr>
      <vt:lpstr>Вопрос-ответ</vt:lpstr>
      <vt:lpstr>? Выбрать правильные ответы</vt:lpstr>
      <vt:lpstr>?</vt:lpstr>
      <vt:lpstr>Слайд 34</vt:lpstr>
      <vt:lpstr>?</vt:lpstr>
      <vt:lpstr>!</vt:lpstr>
      <vt:lpstr>Слайд 37</vt:lpstr>
      <vt:lpstr>Слайд 38</vt:lpstr>
      <vt:lpstr>Слайд 39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2012-07-05T07:56:23Z</dcterms:created>
  <dcterms:modified xsi:type="dcterms:W3CDTF">2012-07-05T11:01:25Z</dcterms:modified>
</cp:coreProperties>
</file>