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85" r:id="rId2"/>
    <p:sldId id="286" r:id="rId3"/>
    <p:sldId id="287" r:id="rId4"/>
    <p:sldId id="260" r:id="rId5"/>
    <p:sldId id="288" r:id="rId6"/>
    <p:sldId id="290" r:id="rId7"/>
    <p:sldId id="289" r:id="rId8"/>
    <p:sldId id="264" r:id="rId9"/>
    <p:sldId id="265" r:id="rId10"/>
    <p:sldId id="291" r:id="rId11"/>
    <p:sldId id="292" r:id="rId12"/>
    <p:sldId id="267" r:id="rId13"/>
    <p:sldId id="322" r:id="rId14"/>
    <p:sldId id="325" r:id="rId15"/>
    <p:sldId id="324" r:id="rId16"/>
    <p:sldId id="323" r:id="rId17"/>
    <p:sldId id="328" r:id="rId18"/>
    <p:sldId id="327" r:id="rId19"/>
    <p:sldId id="326" r:id="rId20"/>
    <p:sldId id="330" r:id="rId21"/>
    <p:sldId id="329" r:id="rId22"/>
    <p:sldId id="332" r:id="rId23"/>
    <p:sldId id="331" r:id="rId24"/>
    <p:sldId id="269" r:id="rId25"/>
    <p:sldId id="270" r:id="rId26"/>
    <p:sldId id="333" r:id="rId27"/>
    <p:sldId id="306" r:id="rId28"/>
    <p:sldId id="307" r:id="rId29"/>
    <p:sldId id="308" r:id="rId30"/>
    <p:sldId id="309" r:id="rId31"/>
    <p:sldId id="312" r:id="rId32"/>
    <p:sldId id="313" r:id="rId33"/>
    <p:sldId id="314" r:id="rId34"/>
    <p:sldId id="315" r:id="rId35"/>
    <p:sldId id="316" r:id="rId36"/>
    <p:sldId id="305" r:id="rId37"/>
    <p:sldId id="272" r:id="rId38"/>
    <p:sldId id="273" r:id="rId39"/>
    <p:sldId id="274" r:id="rId40"/>
    <p:sldId id="317" r:id="rId41"/>
    <p:sldId id="318" r:id="rId42"/>
    <p:sldId id="275" r:id="rId43"/>
    <p:sldId id="276" r:id="rId44"/>
    <p:sldId id="280" r:id="rId45"/>
    <p:sldId id="279" r:id="rId46"/>
    <p:sldId id="282" r:id="rId47"/>
    <p:sldId id="319" r:id="rId48"/>
    <p:sldId id="277" r:id="rId49"/>
    <p:sldId id="321" r:id="rId50"/>
    <p:sldId id="320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8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AB294-7621-46E9-B64D-94D7F577FB95}" type="datetimeFigureOut">
              <a:rPr lang="ru-RU" smtClean="0"/>
              <a:pPr/>
              <a:t>10.07.13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C630F-8D7C-4DB4-A9BD-CA79C643A2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694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от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нравов и морального общества  молодых людей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Пока выполняют</a:t>
            </a:r>
            <a:r>
              <a:rPr lang="ru-RU" baseline="0" dirty="0" smtClean="0"/>
              <a:t> задание, прочитываются эти слова.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 это лучшее определение лучшей атмосферы,</a:t>
            </a:r>
            <a:r>
              <a:rPr lang="ru-RU" baseline="0" dirty="0" smtClean="0"/>
              <a:t> которая должна царить семье. Каждый теперь может сравнить свое определение атмосферы в своей семье с этим определением. 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Интернет</a:t>
            </a:r>
            <a:r>
              <a:rPr lang="ru-RU" baseline="0" dirty="0" smtClean="0"/>
              <a:t> (можно коротко охарактеризовать то, что присуще семье данной местности)</a:t>
            </a:r>
            <a:br>
              <a:rPr lang="ru-RU" baseline="0" dirty="0" smtClean="0"/>
            </a:br>
            <a:r>
              <a:rPr lang="ru-RU" dirty="0" smtClean="0"/>
              <a:t>Конечно, в языке этих слов нет, такими они становятся в речи говорящего из-за частого, неуместного их употребления. К сожалению, многие вставляют в свою речь «любимые словечки»: так сказать, значит, вот, собственно говоря, видите ли, понятно, да, так, понимаете и др. Это производит очень неприятное впечатление.</a:t>
            </a:r>
          </a:p>
          <a:p>
            <a:r>
              <a:rPr lang="ru-RU" i="1" dirty="0" smtClean="0"/>
              <a:t>Чистота речи</a:t>
            </a:r>
            <a:r>
              <a:rPr lang="ru-RU" dirty="0" smtClean="0"/>
              <a:t> – это отсутствие в ней лишних слов и слов, чуждых литературному языку по нравственно-этическим критериям.</a:t>
            </a:r>
          </a:p>
          <a:p>
            <a:r>
              <a:rPr lang="ru-RU" dirty="0" smtClean="0"/>
              <a:t>В речи воспитанного человека не должно быть следующих групп слов.</a:t>
            </a:r>
          </a:p>
          <a:p>
            <a:r>
              <a:rPr lang="ru-RU" dirty="0" smtClean="0"/>
              <a:t>1)  </a:t>
            </a:r>
            <a:r>
              <a:rPr lang="ru-RU" b="1" dirty="0" smtClean="0"/>
              <a:t>Диалектизмы</a:t>
            </a:r>
            <a:r>
              <a:rPr lang="ru-RU" dirty="0" smtClean="0"/>
              <a:t> – слова диалектов, которые известны только немногим людям, проживающим на данной территории: </a:t>
            </a:r>
            <a:r>
              <a:rPr lang="ru-RU" i="1" dirty="0" smtClean="0"/>
              <a:t>зелье, </a:t>
            </a:r>
            <a:r>
              <a:rPr lang="ru-RU" i="1" dirty="0" err="1" smtClean="0"/>
              <a:t>намеднись</a:t>
            </a:r>
            <a:r>
              <a:rPr lang="ru-RU" i="1" dirty="0" smtClean="0"/>
              <a:t>, приключилось, </a:t>
            </a:r>
            <a:r>
              <a:rPr lang="ru-RU" i="1" dirty="0" err="1" smtClean="0"/>
              <a:t>запужала</a:t>
            </a:r>
            <a:r>
              <a:rPr lang="ru-RU" i="1" dirty="0" smtClean="0"/>
              <a:t>, земля пахать. картошка сажать, к сестры, у вдове и т.д.</a:t>
            </a:r>
            <a:endParaRPr lang="ru-RU" dirty="0" smtClean="0"/>
          </a:p>
          <a:p>
            <a:r>
              <a:rPr lang="ru-RU" dirty="0" smtClean="0"/>
              <a:t>2) </a:t>
            </a:r>
            <a:r>
              <a:rPr lang="ru-RU" b="1" dirty="0" smtClean="0"/>
              <a:t>Жаргонизмы</a:t>
            </a:r>
            <a:r>
              <a:rPr lang="ru-RU" i="1" dirty="0" smtClean="0"/>
              <a:t> – </a:t>
            </a:r>
            <a:r>
              <a:rPr lang="ru-RU" dirty="0" smtClean="0"/>
              <a:t>слова искусственного языка, понятного лишь определенному кругу людей, связанных между собой общими целями и интересами. Возникают в замкнутых группах (учащиеся, студенты, армия). Жаргонизмы – это искусственные слова, все они имеют синонимы в литературном языке:</a:t>
            </a:r>
            <a:r>
              <a:rPr lang="ru-RU" i="1" dirty="0" smtClean="0"/>
              <a:t> бабки = деньги, </a:t>
            </a:r>
            <a:r>
              <a:rPr lang="ru-RU" i="1" dirty="0" err="1" smtClean="0"/>
              <a:t>клевый</a:t>
            </a:r>
            <a:r>
              <a:rPr lang="ru-RU" i="1" dirty="0" smtClean="0"/>
              <a:t> = хороший, </a:t>
            </a:r>
            <a:r>
              <a:rPr lang="ru-RU" i="1" dirty="0" err="1" smtClean="0"/>
              <a:t>шузы</a:t>
            </a:r>
            <a:r>
              <a:rPr lang="ru-RU" i="1" dirty="0" smtClean="0"/>
              <a:t> = ботинки, тачка = такси и т.д. </a:t>
            </a:r>
            <a:endParaRPr lang="ru-RU" dirty="0" smtClean="0"/>
          </a:p>
          <a:p>
            <a:r>
              <a:rPr lang="ru-RU" dirty="0" smtClean="0"/>
              <a:t>Цель жаргонизмов – ярче, эмоциональнее выразить свое отношение к чему-либо: </a:t>
            </a:r>
            <a:r>
              <a:rPr lang="ru-RU" i="1" dirty="0" err="1" smtClean="0"/>
              <a:t>потрясно</a:t>
            </a:r>
            <a:r>
              <a:rPr lang="ru-RU" i="1" dirty="0" smtClean="0"/>
              <a:t>, </a:t>
            </a:r>
            <a:r>
              <a:rPr lang="ru-RU" i="1" dirty="0" err="1" smtClean="0"/>
              <a:t>обалденный</a:t>
            </a:r>
            <a:r>
              <a:rPr lang="ru-RU" i="1" dirty="0" smtClean="0"/>
              <a:t>, </a:t>
            </a:r>
            <a:r>
              <a:rPr lang="ru-RU" i="1" dirty="0" err="1" smtClean="0"/>
              <a:t>клевый</a:t>
            </a:r>
            <a:r>
              <a:rPr lang="ru-RU" i="1" dirty="0" smtClean="0"/>
              <a:t>, ржать, балдеть, кайф, ишачить, пахать</a:t>
            </a:r>
            <a:r>
              <a:rPr lang="ru-RU" dirty="0" smtClean="0"/>
              <a:t>. Наверное, жаргонизмы в устной речи молодежи неистребимы, они придают ей живость, ироническую окраску. Но нужно помнить, что жаргон – это обедненный, грубый заменитель настоящего языка. Жаргонизмы непонятны непосвященным людям, это часто вызывает недоразумения.</a:t>
            </a:r>
          </a:p>
          <a:p>
            <a:r>
              <a:rPr lang="ru-RU" dirty="0" smtClean="0"/>
              <a:t>Разновидностью жаргонов является </a:t>
            </a:r>
            <a:r>
              <a:rPr lang="ru-RU" b="1" dirty="0" smtClean="0"/>
              <a:t>арго</a:t>
            </a:r>
            <a:r>
              <a:rPr lang="ru-RU" i="1" dirty="0" smtClean="0"/>
              <a:t> —</a:t>
            </a:r>
            <a:r>
              <a:rPr lang="ru-RU" dirty="0" smtClean="0"/>
              <a:t> слова, употребляемые представителями преступного мира: </a:t>
            </a:r>
            <a:r>
              <a:rPr lang="ru-RU" i="1" dirty="0" smtClean="0"/>
              <a:t>перо = нож, </a:t>
            </a:r>
            <a:r>
              <a:rPr lang="ru-RU" i="1" dirty="0" err="1" smtClean="0"/>
              <a:t>шмон</a:t>
            </a:r>
            <a:r>
              <a:rPr lang="ru-RU" i="1" dirty="0" smtClean="0"/>
              <a:t> = обыск, мусор = милиционер. «</a:t>
            </a:r>
            <a:r>
              <a:rPr lang="ru-RU" dirty="0" smtClean="0"/>
              <a:t>Деньги» на воровском жаргоне:</a:t>
            </a:r>
            <a:r>
              <a:rPr lang="ru-RU" i="1" dirty="0" smtClean="0"/>
              <a:t> баклажан, бумага, </a:t>
            </a:r>
            <a:r>
              <a:rPr lang="ru-RU" i="1" dirty="0" err="1" smtClean="0"/>
              <a:t>вашингтон</a:t>
            </a:r>
            <a:r>
              <a:rPr lang="ru-RU" i="1" dirty="0" smtClean="0"/>
              <a:t>, дядя Володя, кусок, угол, хруст, черви и т.п.</a:t>
            </a:r>
            <a:endParaRPr lang="ru-RU" dirty="0" smtClean="0"/>
          </a:p>
          <a:p>
            <a:r>
              <a:rPr lang="ru-RU" dirty="0" smtClean="0"/>
              <a:t>Сленг – это то, что не признано всеобщей ценностью. Сленг – это «плохо», потому что он находится вне системы ценностей. Д.С. Лихачев в работе «Черты первобытного примитивизма воровской речи» замечает, что ворам воровской жаргон по большому счету не нужен, он их только выдает; воровской язык – это шик, излишество, игра, кураж.</a:t>
            </a:r>
          </a:p>
          <a:p>
            <a:r>
              <a:rPr lang="ru-RU" dirty="0" smtClean="0"/>
              <a:t>В 60–е гг. В. Шукшин, отвечая на вопрос о его отношении к использованию жаргона в литературных текстах сказал: «В литературе стало модой, в жизни – все не так. Крупный вор никогда не станет «по фене </a:t>
            </a:r>
            <a:r>
              <a:rPr lang="ru-RU" dirty="0" err="1" smtClean="0"/>
              <a:t>ботать</a:t>
            </a:r>
            <a:r>
              <a:rPr lang="ru-RU" dirty="0" smtClean="0"/>
              <a:t>» – говорить языком воров, за редким исключением. «</a:t>
            </a:r>
            <a:r>
              <a:rPr lang="ru-RU" dirty="0" err="1" smtClean="0"/>
              <a:t>Ботают</a:t>
            </a:r>
            <a:r>
              <a:rPr lang="ru-RU" dirty="0" smtClean="0"/>
              <a:t>» – хулиганы, мелкие воришки, студенчество. И в матросах я был, и там все нормально с языком. «Салага» еще нет-нет </a:t>
            </a:r>
            <a:r>
              <a:rPr lang="ru-RU" dirty="0" err="1" smtClean="0"/>
              <a:t>выщелкнется</a:t>
            </a:r>
            <a:r>
              <a:rPr lang="ru-RU" dirty="0" smtClean="0"/>
              <a:t> со словцом, но его тут же осадит тот, кто служит по последнему году. Да он и промолчит в среде старших, это он с девушкой позволит себе «</a:t>
            </a:r>
            <a:r>
              <a:rPr lang="ru-RU" dirty="0" err="1" smtClean="0"/>
              <a:t>полундру</a:t>
            </a:r>
            <a:r>
              <a:rPr lang="ru-RU" dirty="0" smtClean="0"/>
              <a:t>» или «сачка». Но вот в литературе запестрели «предки», «</a:t>
            </a:r>
            <a:r>
              <a:rPr lang="ru-RU" dirty="0" err="1" smtClean="0"/>
              <a:t>чуваки</a:t>
            </a:r>
            <a:r>
              <a:rPr lang="ru-RU" dirty="0" smtClean="0"/>
              <a:t>», «</a:t>
            </a:r>
            <a:r>
              <a:rPr lang="ru-RU" dirty="0" err="1" smtClean="0"/>
              <a:t>чувихи</a:t>
            </a:r>
            <a:r>
              <a:rPr lang="ru-RU" dirty="0" smtClean="0"/>
              <a:t>», «хаты». Из мухи слона раздули».</a:t>
            </a:r>
          </a:p>
          <a:p>
            <a:r>
              <a:rPr lang="ru-RU" dirty="0" smtClean="0"/>
              <a:t>Люди, которые оставили след в современном русском сленге и являются яркими языковыми личностями: Ф. Раневская, В. Черномырдин, В. Жириновский.</a:t>
            </a:r>
          </a:p>
          <a:p>
            <a:r>
              <a:rPr lang="ru-RU" dirty="0" smtClean="0"/>
              <a:t>3)  </a:t>
            </a:r>
            <a:r>
              <a:rPr lang="ru-RU" b="1" dirty="0" smtClean="0"/>
              <a:t>Канцеляризмы</a:t>
            </a:r>
            <a:r>
              <a:rPr lang="ru-RU" dirty="0" smtClean="0"/>
              <a:t> – слова и обороты, взятые из официально-делового стиля и перенесенные в другие стили (разговорный, публицистический, художественный). В официально-деловом стиле есть готовые обороты, которые помогают облегчить деловое общение: человеку не нужно всякий раз изобретать, придумывать форму документа – он берет уже имеющиеся «заготовки» и использует их: </a:t>
            </a:r>
            <a:r>
              <a:rPr lang="ru-RU" i="1" dirty="0" smtClean="0"/>
              <a:t>«прийти к соглашению», «во избежание», «за неимением», «ввиду отсутствия», «учитывать вышеизложенное» и др.</a:t>
            </a:r>
            <a:r>
              <a:rPr lang="ru-RU" dirty="0" smtClean="0"/>
              <a:t> Если эти слова попадают в разговорную речь, публицистический стиль, художественное произведение – они становятся сорняками. Яркие примеры неуместного употребления канцеляризмов приводит К.И. Чуковский:</a:t>
            </a:r>
          </a:p>
          <a:p>
            <a:r>
              <a:rPr lang="ru-RU" dirty="0" smtClean="0"/>
              <a:t>– Ты по какому вопросу плачешь? – проявил участие молодой мужчина, обращаясь к пятилетней девочке.</a:t>
            </a:r>
          </a:p>
          <a:p>
            <a:r>
              <a:rPr lang="ru-RU" dirty="0" smtClean="0"/>
              <a:t>– У нас в поселке очень красиво, сразу за домами – зеленый массив. В зеленом массиве много грибов, – сказала дама, желая щегольнуть «культурностью» своего языка.</a:t>
            </a:r>
          </a:p>
          <a:p>
            <a:r>
              <a:rPr lang="ru-RU" dirty="0" smtClean="0"/>
              <a:t>Человек, желающий высказаться “покультурнее”, не решается назвать шапку шапкой, а пиджак пиджаком. И произносит вместо этого “головной убор” и “верхняя одежда”. Людям, лишенным чувства стиля, с неразвитым языковым чутьем, кажется, что «головной убор», «зеленый массив», «конфликтовать», «аннулировать» – эти слова лучше, красивее, чем обычные «лес», «шапка», «невыгодно», «не знаю». Вместо того чтобы сказать </a:t>
            </a:r>
            <a:r>
              <a:rPr lang="ru-RU" b="1" dirty="0" smtClean="0"/>
              <a:t>нельзя, невозможно</a:t>
            </a:r>
            <a:r>
              <a:rPr lang="ru-RU" dirty="0" smtClean="0"/>
              <a:t>, журналист говорит </a:t>
            </a:r>
            <a:r>
              <a:rPr lang="ru-RU" b="1" dirty="0" smtClean="0"/>
              <a:t>не представляется возможным</a:t>
            </a:r>
            <a:r>
              <a:rPr lang="ru-RU" dirty="0" smtClean="0"/>
              <a:t>, вместо того, чтобы сказать </a:t>
            </a:r>
            <a:r>
              <a:rPr lang="ru-RU" b="1" dirty="0" smtClean="0"/>
              <a:t>плохие – оставляют желать лучшего, </a:t>
            </a:r>
            <a:r>
              <a:rPr lang="ru-RU" dirty="0" smtClean="0"/>
              <a:t>Остались в прошлом штампы типа «битва за урожай», «встать на трудовую вахту», «получил(а) прописку» (корабль, пионерлагерь, школа и т.д.), «трудовой почин», «белое (зеленое, черное, голубое и т д.) золото», но, к сожалению, им на смену пришли другие: в летний период времени (летом), оказать посильную помощь (</a:t>
            </a:r>
            <a:r>
              <a:rPr lang="ru-RU" dirty="0" err="1" smtClean="0"/>
              <a:t>помощь</a:t>
            </a:r>
            <a:r>
              <a:rPr lang="ru-RU" dirty="0" smtClean="0"/>
              <a:t>).</a:t>
            </a:r>
          </a:p>
          <a:p>
            <a:r>
              <a:rPr lang="ru-RU" dirty="0" smtClean="0"/>
              <a:t>4) </a:t>
            </a:r>
            <a:r>
              <a:rPr lang="ru-RU" b="1" dirty="0" smtClean="0"/>
              <a:t>Слова-сорняки</a:t>
            </a:r>
            <a:r>
              <a:rPr lang="ru-RU" b="1" i="1" dirty="0" smtClean="0"/>
              <a:t> </a:t>
            </a:r>
            <a:r>
              <a:rPr lang="ru-RU" dirty="0" smtClean="0"/>
              <a:t>– это слова </a:t>
            </a:r>
            <a:r>
              <a:rPr lang="ru-RU" i="1" dirty="0" smtClean="0"/>
              <a:t>значит, так сказать, итак, понимаете, в принципе, собственно говоря, видите ли, понятно </a:t>
            </a:r>
            <a:r>
              <a:rPr lang="ru-RU" dirty="0" smtClean="0"/>
              <a:t>и т.п.</a:t>
            </a:r>
            <a:r>
              <a:rPr lang="ru-RU" i="1" dirty="0" smtClean="0"/>
              <a:t> </a:t>
            </a:r>
            <a:r>
              <a:rPr lang="ru-RU" dirty="0" smtClean="0"/>
              <a:t>Слова-сорняки не выражают никакого смысла, а просто засоряют речь, отвлекают внимание и утомляют. В последнее время часто стали употреблять слово «как бы». Как бы – это союз, который означает, что говорящий сомневается в достоверности чего-л. Как бы = как будто, словно. «Я как бы не одна пришла», «Я как бы в командировку уезжаю». Союз «как бы» в этих предложениях неуместен, потому что вступает в противоречие с содержанием фраз. Слова-сорняки появляются бессознательно, из-за волнения, неумения мыслить и сразу же излагать свои мысли, из-за неумения подбирать нужные слова.</a:t>
            </a:r>
          </a:p>
          <a:p>
            <a:r>
              <a:rPr lang="ru-RU" dirty="0" smtClean="0"/>
              <a:t>5) В речи не должно быть также </a:t>
            </a:r>
            <a:r>
              <a:rPr lang="ru-RU" b="1" dirty="0" smtClean="0"/>
              <a:t>грубо просторечных</a:t>
            </a:r>
            <a:r>
              <a:rPr lang="ru-RU" dirty="0" smtClean="0"/>
              <a:t> и </a:t>
            </a:r>
            <a:r>
              <a:rPr lang="ru-RU" b="1" dirty="0" smtClean="0"/>
              <a:t>нецензурных</a:t>
            </a:r>
            <a:r>
              <a:rPr lang="ru-RU" dirty="0" smtClean="0"/>
              <a:t> слов.</a:t>
            </a:r>
          </a:p>
          <a:p>
            <a:r>
              <a:rPr lang="ru-RU" dirty="0" smtClean="0"/>
              <a:t>Просторечная лексика подразделяется на собственно просторечную (</a:t>
            </a:r>
            <a:r>
              <a:rPr lang="ru-RU" i="1" dirty="0" smtClean="0"/>
              <a:t>дивчина, </a:t>
            </a:r>
            <a:r>
              <a:rPr lang="ru-RU" i="1" dirty="0" err="1" smtClean="0"/>
              <a:t>жратва</a:t>
            </a:r>
            <a:r>
              <a:rPr lang="ru-RU" i="1" dirty="0" smtClean="0"/>
              <a:t>, жмот, клепать </a:t>
            </a:r>
            <a:r>
              <a:rPr lang="ru-RU" dirty="0" smtClean="0"/>
              <a:t>= клеветать, </a:t>
            </a:r>
            <a:r>
              <a:rPr lang="ru-RU" i="1" dirty="0" smtClean="0"/>
              <a:t>мосол</a:t>
            </a:r>
            <a:r>
              <a:rPr lang="ru-RU" dirty="0" smtClean="0"/>
              <a:t> = кость), которая снабжается в словарях пометами «прост.», и грубо-просторечную, вульгарную, бранную (</a:t>
            </a:r>
            <a:r>
              <a:rPr lang="ru-RU" i="1" dirty="0" smtClean="0"/>
              <a:t>морда, рожа, </a:t>
            </a:r>
            <a:r>
              <a:rPr lang="ru-RU" i="1" dirty="0" err="1" smtClean="0"/>
              <a:t>жрать</a:t>
            </a:r>
            <a:r>
              <a:rPr lang="ru-RU" i="1" dirty="0" smtClean="0"/>
              <a:t>, </a:t>
            </a:r>
            <a:r>
              <a:rPr lang="ru-RU" i="1" dirty="0" err="1" smtClean="0"/>
              <a:t>сдохнуть</a:t>
            </a:r>
            <a:r>
              <a:rPr lang="ru-RU" i="1" dirty="0" smtClean="0"/>
              <a:t>, </a:t>
            </a:r>
            <a:r>
              <a:rPr lang="ru-RU" i="1" dirty="0" err="1" smtClean="0"/>
              <a:t>ихний</a:t>
            </a:r>
            <a:r>
              <a:rPr lang="ru-RU" i="1" dirty="0" smtClean="0"/>
              <a:t>, магазин</a:t>
            </a:r>
            <a:r>
              <a:rPr lang="ru-RU" dirty="0" smtClean="0"/>
              <a:t>), употребление которой в речи недопустимо, она снабжается в словарях пометами «грубо-прост.», «вульг.», «бран.».</a:t>
            </a:r>
          </a:p>
          <a:p>
            <a:r>
              <a:rPr lang="ru-RU" dirty="0" smtClean="0"/>
              <a:t>Что касается мата, то в какой-то степени нецензурные слова неискоренимы, так как помогают избавиться от стресса, сделать внутреннее напряжение внешним. Но такие слова, которые используются в экстремальных стрессовых ситуациях, не могут распространяться на все ситуации общения (от бытового до официально-делового и дипломатического). Страшно то, что грубые слова уже не режут слух, становятся нейтральными, обычными. Нужно помнить, что мышление человека, говорящего на мате, примитивно.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Поговорить о каждом принципе отдельно.</a:t>
            </a:r>
            <a:r>
              <a:rPr lang="ru-RU" baseline="0" dirty="0" smtClean="0"/>
              <a:t> Что они значат? Как можно научить детей уважать себя? Быть искренним перед Богом? И т.д.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Как с членами Божьей семьи: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решительными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и любящими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Христианский дом  ОСС ЮУМ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30.07.2011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1CBAC-4C92-4049-816C-C003839FFCB8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C630F-8D7C-4DB4-A9BD-CA79C643A267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C630F-8D7C-4DB4-A9BD-CA79C643A267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AC63E-1243-4DD1-8A40-F8B550FBC79E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7AAA8-91A5-44B6-BE32-6CB7529DB4D2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6E2C3-BB16-4B91-936B-DDD9D4784EDC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201EE-89CA-4D3F-BE37-73332B81268A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9126-3C7A-404D-9B63-2B7B35534422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C04A0-9313-40FC-97F1-1B74642EBD2B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4194-ECE5-4123-92C8-997E47D3740A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81F7-3163-455F-B800-1F0888DD0A09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A04FC-74C9-41C4-9E05-44558D568595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762D-2D76-47C2-9B5B-A838FE373955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7B7FC-4201-4B2A-A74E-2EC6A3377449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8A88-4987-41AA-8D10-A24CDE5EB6B0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9DD3A-0CE1-4703-AEE0-838D1B4EAD0F}" type="datetime1">
              <a:rPr lang="ru-RU" smtClean="0"/>
              <a:pPr/>
              <a:t>10.07.13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C0F3C-63A3-4358-BA8D-A302A399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Семья должна стать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частичкой неба на земле, местом,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где любовь не подавляется грубостью,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но, наоборот, лелеется</a:t>
            </a:r>
          </a:p>
          <a:p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65538" name="Picture 2" descr="http://demotes.ru/uploads/posts/2010-10/1288075041_motivator.jpg"/>
          <p:cNvPicPr>
            <a:picLocks noChangeAspect="1" noChangeArrowheads="1"/>
          </p:cNvPicPr>
          <p:nvPr/>
        </p:nvPicPr>
        <p:blipFill>
          <a:blip r:embed="rId3" cstate="print"/>
          <a:srcRect l="4870" t="6024" r="5032" b="21686"/>
          <a:stretch>
            <a:fillRect/>
          </a:stretch>
        </p:blipFill>
        <p:spPr bwMode="auto">
          <a:xfrm>
            <a:off x="2857488" y="3714752"/>
            <a:ext cx="3857652" cy="2502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Наше счастье зависит от того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 насколько мы будем проявлять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любовь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сочувствие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истинную учтивость друг к другу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6" name="Picture 2" descr="C:\Users\Anya\Desktop\выбор спутника жизни\zhena-kerzhak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4286256"/>
            <a:ext cx="2143140" cy="21431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72188" cy="11430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должен руководить домом?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- Дух Господень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Исполняя волю Божью, муж и жена 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будут уважать друг друга, питать взаимную 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любовь и доверие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encrypted-tbn0.google.com/images?q=tbn:ANd9GcTKo0hx_0UHSEyEhv1RhfUkdkjm3tpd8_N0da8El7FO5vyx4AI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000240"/>
            <a:ext cx="2762267" cy="207170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Что такое атмосфера?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07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АТМОСФЕРА -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043890" cy="440056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газовая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оболочка, окружающая небесное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357694"/>
            <a:ext cx="3411606" cy="212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286124"/>
            <a:ext cx="2954932" cy="21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2428868"/>
            <a:ext cx="2565269" cy="1881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7526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Сколько атмосфер?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928802"/>
            <a:ext cx="3833547" cy="444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7526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Атмосфера в коллективе...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143116"/>
            <a:ext cx="3714776" cy="371477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87526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85786" y="571481"/>
            <a:ext cx="7772400" cy="10715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Атмосфера семьи ...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285992"/>
            <a:ext cx="5695950" cy="36861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99149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Какая в доме атмосфера?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1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5984" y="1428736"/>
            <a:ext cx="6086718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Picture 4" descr="19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33855" y="3219492"/>
            <a:ext cx="4404953" cy="29458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9149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142984"/>
            <a:ext cx="6179971" cy="411249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726584">
            <a:off x="5252862" y="1790208"/>
            <a:ext cx="3190896" cy="478634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Какая в доме атмосфера?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49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42910" y="785794"/>
            <a:ext cx="8072494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ПРЕКРАСНАЯ СЕМЬЯ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Глава1. Атмосфера в семье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2. Основные принципы для создания истинного домашнего уюта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Глава 3. Образцовая семья в Эдеме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Атмосфера земли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оздушная среда...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всего 1500 км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571744"/>
            <a:ext cx="2543180" cy="38147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3122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Ис.40:22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6248" y="1600200"/>
            <a:ext cx="4400552" cy="4614882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есть Тот, Который восседает над кругом земли...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распростер небеса, как тонкую ткань, и раскинул их, как шатер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для жилья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571612"/>
            <a:ext cx="3257560" cy="488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3122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воздуха можно прожить...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     3 минуты?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     5 минут?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b="36191"/>
          <a:stretch>
            <a:fillRect/>
          </a:stretch>
        </p:blipFill>
        <p:spPr bwMode="auto">
          <a:xfrm>
            <a:off x="1000100" y="2143116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88907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Стиг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Авол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Северинсен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поставил новый рекорд в Книге рекордов Гиннеса – 20 минут и 10 секунд под водой без кислорода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785918" y="2071678"/>
            <a:ext cx="5953125" cy="3962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88907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Атмосфера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которую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создают отцы и матери,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наполняет весь дом и ощущается в каждом его уголке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28604"/>
            <a:ext cx="2786082" cy="308230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Взаимоотношения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родителей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значительной степени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создают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атмосферу домашнего круга...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786058"/>
            <a:ext cx="3686183" cy="30013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500174"/>
            <a:ext cx="2214563" cy="272145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35732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Охарактеризуйте атмосферу своего дома одним – двумя словами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214686"/>
            <a:ext cx="1905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5181600"/>
            <a:ext cx="2724150" cy="16764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 rot="20577401">
            <a:off x="107057" y="1669479"/>
            <a:ext cx="3014002" cy="264478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2500306"/>
            <a:ext cx="2414680" cy="2109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000504"/>
            <a:ext cx="2951432" cy="19716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231745">
            <a:off x="6545853" y="3854825"/>
            <a:ext cx="2442864" cy="232886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7538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Неизвестный автор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Я мечтаю о семье, где есть взаимопонимание и поддержка, в той которой не будет конфликтов, ссор и скандалов. Считаю полноценной и состоявшейся семьей ту, в которой все члены семьи как одно целое и не разделимое, ту, которая скована одной цепью и разорвать эту цепь не возможно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Лучшее определение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Семья ... должна стать частичкой неба на земле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11" name="Picture 2" descr="http://demotes.ru/uploads/posts/2010-10/1288075041_motivator.jpg"/>
          <p:cNvPicPr>
            <a:picLocks noChangeAspect="1" noChangeArrowheads="1"/>
          </p:cNvPicPr>
          <p:nvPr/>
        </p:nvPicPr>
        <p:blipFill>
          <a:blip r:embed="rId4" cstate="print"/>
          <a:srcRect l="4870" t="6024" r="5032" b="21686"/>
          <a:stretch>
            <a:fillRect/>
          </a:stretch>
        </p:blipFill>
        <p:spPr bwMode="auto">
          <a:xfrm>
            <a:off x="2500298" y="2928934"/>
            <a:ext cx="4515476" cy="292895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Какую атмосферу в семье следует создать? 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атмосферу сердечных взаимоотношений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атмосферу нежной любви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атмосферу трогательной заботы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атмосферу христианской преданности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атмосферу взаимного уважения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4348" y="2369576"/>
            <a:ext cx="75724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4955" y="3071810"/>
            <a:ext cx="456823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Глава 1.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Атмосфера в семье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...атмосферу  «трогательной заботы»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857224" y="1857364"/>
            <a:ext cx="3810000" cy="3228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714620"/>
            <a:ext cx="4484530" cy="32961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497669" y="621166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Атмосфера семьи создается из: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Манер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Каждая христианская семья должна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иметь свои правила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Родители своей манерой общаться друг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 другом должны подавать детям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драгоценный живой пример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97669" y="621166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29698" name="Picture 2" descr="http://helpmix.ru/wp-content/themes/zhensky/slides/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285860"/>
            <a:ext cx="3452806" cy="19140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Правила и манеры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чистота речи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истинная вежливость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Святые принципы ... будут создавать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атмосферу чистоты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285860"/>
            <a:ext cx="2914646" cy="22764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497669" y="621166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Чистота речи -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— отсутствие в ней лишних слов,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слов-«сорняков», слов-«паразитов»...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500042"/>
            <a:ext cx="2033616" cy="145258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2786058"/>
            <a:ext cx="3810000" cy="38195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Истинная вежливость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Принцип "будьте друг к другу добры, сострадательны" лежит в самом основании семейного счастья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Христианская вежливость должна царствовать в каждом доме (ХД гл.69)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Вежливость — это привычка приносить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жертву мелкие удобства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Джефферсон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97669" y="621166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marL="628650" indent="106363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учите детей уважать себя</a:t>
            </a:r>
          </a:p>
          <a:p>
            <a:pPr marL="628650" indent="106363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быть искренними перед Богом </a:t>
            </a:r>
          </a:p>
          <a:p>
            <a:pPr marL="628650" indent="106363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хранить верность своим принципам</a:t>
            </a:r>
          </a:p>
          <a:p>
            <a:pPr marL="628650" indent="106363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уважать Закон Божий и повиноваться ему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97669" y="621166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20482" name="Picture 2" descr="http://img-fotki.yandex.ru/get/26/102013719.4/0_ad47c_da156d52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429132"/>
            <a:ext cx="2571768" cy="18886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Дети, которые прислушаются к этим наставлениям...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600200"/>
            <a:ext cx="8286808" cy="4525963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будут готовы нести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за свои поступки</a:t>
            </a:r>
          </a:p>
          <a:p>
            <a:pPr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будут стараться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помогать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другим поступать справедливо</a:t>
            </a:r>
          </a:p>
          <a:p>
            <a:pPr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 достоинству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оценят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истинные жизненные ценности</a:t>
            </a:r>
          </a:p>
          <a:p>
            <a:pPr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верно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оценя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 свои природные дарования</a:t>
            </a:r>
          </a:p>
          <a:p>
            <a:pPr>
              <a:spcBef>
                <a:spcPts val="0"/>
              </a:spcBef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найдут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самое лучшее применение своим физическим, умственным и моральным силам</a:t>
            </a:r>
          </a:p>
          <a:p>
            <a:pPr>
              <a:spcBef>
                <a:spcPts val="0"/>
              </a:spcBef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они надежно защищены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против искушений</a:t>
            </a:r>
          </a:p>
          <a:p>
            <a:pPr>
              <a:spcBef>
                <a:spcPts val="0"/>
              </a:spcBef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они окружены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хорошо укрепленной стеной, которую нелегко разрушить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Как членам семьи следует обращаться друг с другом?</a:t>
            </a:r>
          </a:p>
          <a:p>
            <a:pPr lvl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ts val="32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 с членами счастливой семьи</a:t>
            </a:r>
          </a:p>
          <a:p>
            <a:pPr lvl="0">
              <a:lnSpc>
                <a:spcPts val="32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 с членами дружной семьи</a:t>
            </a:r>
          </a:p>
          <a:p>
            <a:pPr>
              <a:lnSpc>
                <a:spcPts val="32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 с членами Божьей семьи</a:t>
            </a:r>
          </a:p>
          <a:p>
            <a:pPr lvl="0">
              <a:lnSpc>
                <a:spcPts val="32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 с членами христианской семьи</a:t>
            </a:r>
          </a:p>
          <a:p>
            <a:pPr lvl="0">
              <a:lnSpc>
                <a:spcPts val="32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 с членами любящей семьи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img-fotki.yandex.ru/get/3503/owilma.a/0_271d9_6a95cf6c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3571876"/>
            <a:ext cx="1714512" cy="213456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Прививая навыки дисциплины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семье, родители должны быть: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Сильными и смелыми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Мужественными и образованными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Решительными и любящими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Воспитанными и нежными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Предприимчивыми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расчетливыми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429132"/>
            <a:ext cx="2969391" cy="189481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452596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Многое зависит от отца и матери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Прививая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навыки дисциплины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своей семье, они должны быть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решительными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в то же время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исполненными любви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Они должны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трудиться со всем усердием,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чтобы иметь хорошо организованную семью, которая была бы привлекательной для приносящих с собой мир и благоуханное влияние небесных ангелов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286256"/>
            <a:ext cx="2715500" cy="1859043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0"/>
            <a:ext cx="661513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бщество состоит из семей и является таким, каким главы семей его делают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ердцем общества и нации является семья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лагополучие общества, успех церкви и процветание нации зависят от влияния семьи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encrypted-tbn3.google.com/images?q=tbn:ANd9GcSOfNVuun9ElMtKNIFDXGxFZpXG9HBaThXeoKLM3WVlqts-ey6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7600" y="1000108"/>
            <a:ext cx="2275856" cy="22860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3116"/>
            <a:ext cx="3000395" cy="331940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500430" y="1600200"/>
            <a:ext cx="5186370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Каким родители должны </a:t>
            </a:r>
            <a:br>
              <a:rPr lang="ru-RU" sz="3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сделать свой дом?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красивым и уютным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светлым и счастливым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большим и солнечным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высоким и роскошным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веселым и чистым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современным со всеми удобствами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Светлым и счастливым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488" y="2000240"/>
            <a:ext cx="3714776" cy="350427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11430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терпение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дух благодарности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любовь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ярко светят в сердце вопреки тому,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день может быть очень мрачным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s54.radikal.ru/i143/0910/34/ad0021d870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28604"/>
            <a:ext cx="3238523" cy="24288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доме будет светло...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он станет местом, 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всегда звучат слова поощрения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совершаются добрые дела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вежливость и любовь живут постоянно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714752"/>
            <a:ext cx="3571900" cy="24663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Еще советы: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Ведите домашние дела с мудростью и любовью, но не с железным прутом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с готовностью будут повиноваться правилам любви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4634" y="4000504"/>
            <a:ext cx="3293580" cy="21016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92935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Хвалите своих детей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всякий раз, когда появляется возможность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Делайте их жизнь счастливой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насколько можете... 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Храните почву сердца мягкой, проявляя любовь и привязанность, подготавливая ее таким образом для семян истины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Помните, что дети нуждаются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только в порицании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исправлении,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 и в ободрении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похвале, в приятных добрых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словах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357694"/>
            <a:ext cx="2621871" cy="16730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Семья, которую украшают любовь, сочувствие и нежность, является местом,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где любят бывать ангелы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где прославляется Бог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 тщательно охраняемого христианского дома на детей и юношество является надежной мерой, предотвращающей растление, господствующее в мире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атмосфере такой семьи дети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научатся любить и своих земных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родителей, и Небесного Отца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6" name="Picture 2" descr="H:\MyDocuments\Представь себе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071942"/>
            <a:ext cx="1785950" cy="21786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Первое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что необходимо сделать в христианском доме, - это убедиться в том, что Дух Христов пребывает в нем, чтобы каждый член семьи мог взять свой крест и последовать за Иисусом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www.radio.zamosc.opoka.org.pl/strony%20audycji/obrazki/Tapetasilo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195632"/>
            <a:ext cx="3214710" cy="2158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" name="il_fi" descr="http://shepetivka-sda.ucoz.ua/_pu/8/9289015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857232"/>
            <a:ext cx="378621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728502" y="6211669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 чего зависит будущее возвышение или упадок общества?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Оно зависит от нравов и морального облика: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пожилых людей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взрослых людей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молодых людей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детей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Anya\Desktop\выбор спутника жизни\young_family_progra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000504"/>
            <a:ext cx="3238522" cy="24288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Users\ikasap.EAD-SD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41549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Будущее возвышение или упадок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общества обусловлены нравами и моральным обликом молодого поколения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2" name="Picture 2" descr="https://encrypted-tbn3.google.com/images?q=tbn:ANd9GcSr92mqaxCfpqOvs1Yp_l94Dm0vYuoYZgHbXFVJVXVaujgNNEAl8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786190"/>
            <a:ext cx="3143272" cy="21851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43626" cy="114300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Насколько молодые люди...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образованны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насколько им привиты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добродетели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самообладание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воздержание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... таким будет и их влияние в обществе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http://www.sportoboz.ru/uploads/posts/2012-04/1334746649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214422"/>
            <a:ext cx="3000396" cy="19922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их оставить...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...без просвещения и контроля, в результате чего они сделаются -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своевольными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невоздержанными в аппетитах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невоздержанными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 страстях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соответствующим будет и их влияние на формирование общества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6" name="Picture 2" descr="https://encrypted-tbn0.google.com/images?q=tbn:ANd9GcR1OVJg1wB4zMgRI2TpGeWGU0rYnN-ax288U5lYgLJQlQTdIKm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571744"/>
            <a:ext cx="2390775" cy="1914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kasap.EAD-SD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310313"/>
            <a:ext cx="5309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 Antiqua" pitchFamily="18" charset="0"/>
              </a:rPr>
              <a:t>1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Семья во всем должна поступать так,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как говорит об этом Божье Слово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AutoShape 2" descr="data:image/jpeg;base64,/9j/4AAQSkZJRgABAQAAAQABAAD/2wBDAAkGBwgHBgkIBwgKCgkLDRYPDQwMDRsUFRAWIB0iIiAdHx8kKDQsJCYxJx8fLT0tMTU3Ojo6Iys/RD84QzQ5Ojf/2wBDAQoKCg0MDRoPDxo3JR8lNzc3Nzc3Nzc3Nzc3Nzc3Nzc3Nzc3Nzc3Nzc3Nzc3Nzc3Nzc3Nzc3Nzc3Nzc3Nzc3Nzf/wAARCABnAGoDASIAAhEBAxEB/8QAGwAAAgMBAQEAAAAAAAAAAAAABAUAAwYCBwH/xAA3EAACAQMCAwYDBgYDAQAAAAABAgMABBEFIRIxQQYTIlFhcYGR8BQjMkKhsQcVM1LB0WKi4fH/xAAYAQADAQEAAAAAAAAAAAAAAAABAgMABP/EAB8RAAICAgMBAQEAAAAAAAAAAAABAhEhMQMSQVEEIv/aAAwDAQACEQMRAD8AyvfcMgYHkc0VqEivaFkPLDj260ruFkWRk4SCpI3pjplrJcW5RgTwnhI9D/7SSdFopvBfZ3H2rRUyd4JSh9mH+6+6/wDfaBp9x1RjGxr52dsZO+vrBh4njJXb8ynIpjd6ZNJ2Zv4+EkxOsqbdDzpLVjdXWQjsHKJNLmQ/kl/es32kHd6o4+udO/4dRyYvomHRW3+VLe2dtImrfhwCD+9LdMKj4HdgWH8wnPlCT+opDct31/gfmkx+taHsFbSie9cjlBzpRY6bcyazbq0Zx3oJqSl/RZwwzU624ighQbBVJ+VYa1P2i9UH8z5Na3tc8kUM7EfhQKPc1jdMk7tLidh+BMD3NXjogzW6DKsFlqmqvyA7uM+tZ20BubtQTnJ4mNN9akGn9mNOsM4kn++kHWlmnDurKS5OOJ/AlHWQqm6GVjGL3U8n+lHzPkBRUnaF1kYRjwAkLt0quKM2WjhVOJ7o4BxyXqaXfaYE8HDnh2z50sV2yPLGBjrdqkjwX8S/d3K5O3JxzFGdn40W4CsBwuCpP7Voo+zUsv2qwk8FvKe+tnPMHqAKI0rTNNtCo7ozMvN3ORn9qnOXgYNUKRAtnrttc8IAcji/Y0/itAWurVl2kidffHKtE1jpN7bIZbWLHPKjBHxFc3Wmd1PFdWpLREjiU7kDGM+vSsosV8iZgex8axapLHgAtHg/Cjte0a1n1CKW7BK74QHGfeuNNi+y9qHBGAJGWje1crfcGLIJbGRSN3Ea6mOOzsdlbQzC1ghjAXcqoz8T1ptbC2nILwxORuCUG1Y/QrkR2l4c7hRkZ2plomoBpJMclHxrQlVIScLtjrVOz2j6lCY72yR1bnwkqfmCKQN/DPs60Hcwfaoldw54Zc5x08QO1aQ3m8abFiMmjoyN25cIroTTZB9oo8s/iH2Bvridb7SWNzHGgQ2xwHUDbK9CPTn71lo9NLX1tpwBCwAd5nbB6175E65JPIb0u1LQ9Pvw8ssCid14TIuVYj1IoSk6wNBpPJ4lrN797JJGTwD7qEeg5mkXGvrXp3aPsXZTyD7N3lvwLwqqniU+u9Y9+yOpBiAEIB2PFz/Sjx8vHVBnDkbtZPW0uDeaaJIRi4t9xt1HMUnv0P2lJ0B7qYcY9D1FG2cwt5EulOEmwknkr/8Atc6rbsO8iXPDJmSE8sHqoqTVoMXTCtJuVaJoiRxD15A7fvimmnXfHFwM2SjY3GMe/wAaxWl3DQXUalsITwnfz+gafwytFqDZBHeLnHr5fMGhGVDSjZ91vReLUEv7RcvxK8kY6+o/1STtKp+zIzZz3mAfhWtmm4O6fG24oTtHpZv7FmgA70kMRnZvrNFxWaBGTtWY3T3KabeZzgBRjFE6JIxWXhG7MFB51UkDQaZeKQVbjUFSOR9qI0eMxWsfIhpiWx1x/wDKnDZSemHHUC+td0HyikAg8sDnin0epAWSO7ANMcgelYXTneW5u3VhxMSqt1BY4/3TS4u+91OO2hJCRKq5B+dPdC0nSNpHJ90qnm259q5nueFC24zstLYbwBeLixxnhXbbAq1p1lPhJwNhR7C9Dtu7nRlbDb8jQJ09Mnxmu5XZclcfCuRNORkR1NpPZRNoS2kwtp2ilBMEo4Zc/lPQjyxTRRJPC9pIc3MJ4lb+7yPsRtVmraeGxOo2H4lH70Fb3ivHGyj7yHbGMcSe3pTRdYYjzlCy6hWOUONlcZx0B6j160yluu8tLa5QheA4Y5+f161XqcImyyeIy5kQD+4fiGfUYNB2Ev3TwSZORxKAPr0pXhjLKNBPJm0LcR8DA5PUcqPW4Y2cLb7gbGkcUnHaAOx8cRU775Hr8BVkd1nR4u7YqVkxuKZSA4+B+paaNQsJDHhJiQc45486zd3FLp+nrGyFZeB8qfM7VorO4Y2Z4Rv3m589qt1mwi1C3WNzwyBfC45ihvKNrDMLpbCFO8J2h4pTsBlsYH+ar053eVnBy8x4R8efP3+upmo2M1nCYZAUkdtuHkQOvzJoJc28MkjkAkFFPI56n96Dl4Ml6HvqKiUiMnCjhUgb4HMjy5/W1GWWoFsfhGRzJ/z1rLA4xupxkcvPl9fRaaWHnmVclcb8Q5AZpqNZsLWRpwpY4UeYxn260Vxj6NK0uFjxbwDxcj1o4W8mB4hWsVovhnDxCN2BIHhJ/UGk2o25hfvYORPx9jREcqSRB4mzGfmPQ19aRWBWU5Vtj5j196jGV4Y9VoW2pJJiLY3DRDP4WHIf4oa7AjnLxjEbDiAxgAHmD7b11f2skUpYMzqMYReR9c/XKqbljPEJARv4gR+U/mH7H50+zJUdQXK8DcTEiOQHIHQ7Ee3Kro5T9gniUhQko35Y96VRuQSDwgsvDgZBPl/irUnkmDqowTjIxtRQGhrFM7W6IkzKVkySF2NMhdM1yQuWAOMk8thSKLZEVznhPIbCihdhDxMcUt0Gh9c2aX8Hdy4OOW/I+dZHWtPntMRuCE3CSDkx9fKmP88kj/ooPd/9VRPrs86NHOkEkbbFWUjP61nJGSaM93TGTh4QSTz2GQOtNbdhZW6pGPG3XrQodFYsFYAcgTnFH2Ea9530u56A0ylgzQ10yAwp3sv9Rtx6Udxv/Y/6UqlvCp4QMtkYHl718++O5mGeuxodhKb2VKZtPk8RzG43IOVYedGLIrqGVsqa5ucorRyfeR9cjDL7j/IpckwgfhDcUJ5f8anRRMaM4dO7bkOX+qXToYmPd5IbfGwAIogOD7VHYEdPemRhYbbxHiPh/KOuPr/zFXKAowAAMV9mkVduZ8hQrSf3H4Cg5GLmlxsuPeqHkHPJJ8zVDyFs9AegoS6uY4VzK4A8qCTZgmW4AHhDOf8AjQsN3HPK8fjSRRkqwxt+uaXT6mkhKo8mRyxKVH/U/wCKs05zOneOWaRGwGbAbB6HH1yp+lIW/g4U+HPpRiXDKoC8/Os5qGuWWnKRK/G/RE3JpQ/bfG0Fp8Xb/VNHinLSM5JbZ6BDJHHh5cseiLzJoj+blds2i42wSdq8pv8AtFf3yhTJ3Kf2xnBPvS3Gdy1Vj+b6yUuZXg9pm1JJV4ZkzjqOYpTcuOak79fOpUrlidFUWWd04Uow4uHkasllkfmcDyFSpWewAzSMDgCq2clgOealSikYFmmbJSEAsebHpSDVL7TLCfu7+V5Lk7iJUJJ+J2/WpUro44pshySaEV52oAytjYxRgcml8bfIYA+Zpe+sajPCyNcuiE+IIAufkBUqV1qEV4c6lJvYIsYZt2JJOT61eoCjYb1KlENZLVJ61ZmpUooDP//Z"/>
          <p:cNvSpPr>
            <a:spLocks noChangeAspect="1" noChangeArrowheads="1"/>
          </p:cNvSpPr>
          <p:nvPr/>
        </p:nvSpPr>
        <p:spPr bwMode="auto">
          <a:xfrm>
            <a:off x="155575" y="-1004888"/>
            <a:ext cx="2171700" cy="2105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604" name="AutoShape 4" descr="data:image/jpeg;base64,/9j/4AAQSkZJRgABAQAAAQABAAD/2wBDAAkGBwgHBgkIBwgKCgkLDRYPDQwMDRsUFRAWIB0iIiAdHx8kKDQsJCYxJx8fLT0tMTU3Ojo6Iys/RD84QzQ5Ojf/2wBDAQoKCg0MDRoPDxo3JR8lNzc3Nzc3Nzc3Nzc3Nzc3Nzc3Nzc3Nzc3Nzc3Nzc3Nzc3Nzc3Nzc3Nzc3Nzc3Nzc3Nzf/wAARCABnAGoDASIAAhEBAxEB/8QAGwAAAgMBAQEAAAAAAAAAAAAABAUAAwYCBwH/xAA3EAACAQMCAwYDBgYDAQAAAAABAgMABBEFIRIxQQYTIlFhcYGR8BQjMkKhsQcVM1LB0WKi4fH/xAAYAQADAQEAAAAAAAAAAAAAAAABAgMABP/EAB8RAAICAgMBAQEAAAAAAAAAAAABAhEhMQMSQVEEIv/aAAwDAQACEQMRAD8AyvfcMgYHkc0VqEivaFkPLDj260ruFkWRk4SCpI3pjplrJcW5RgTwnhI9D/7SSdFopvBfZ3H2rRUyd4JSh9mH+6+6/wDfaBp9x1RjGxr52dsZO+vrBh4njJXb8ynIpjd6ZNJ2Zv4+EkxOsqbdDzpLVjdXWQjsHKJNLmQ/kl/es32kHd6o4+udO/4dRyYvomHRW3+VLe2dtImrfhwCD+9LdMKj4HdgWH8wnPlCT+opDct31/gfmkx+taHsFbSie9cjlBzpRY6bcyazbq0Zx3oJqSl/RZwwzU624ighQbBVJ+VYa1P2i9UH8z5Na3tc8kUM7EfhQKPc1jdMk7tLidh+BMD3NXjogzW6DKsFlqmqvyA7uM+tZ20BubtQTnJ4mNN9akGn9mNOsM4kn++kHWlmnDurKS5OOJ/AlHWQqm6GVjGL3U8n+lHzPkBRUnaF1kYRjwAkLt0quKM2WjhVOJ7o4BxyXqaXfaYE8HDnh2z50sV2yPLGBjrdqkjwX8S/d3K5O3JxzFGdn40W4CsBwuCpP7Voo+zUsv2qwk8FvKe+tnPMHqAKI0rTNNtCo7ozMvN3ORn9qnOXgYNUKRAtnrttc8IAcji/Y0/itAWurVl2kidffHKtE1jpN7bIZbWLHPKjBHxFc3Wmd1PFdWpLREjiU7kDGM+vSsosV8iZgex8axapLHgAtHg/Cjte0a1n1CKW7BK74QHGfeuNNi+y9qHBGAJGWje1crfcGLIJbGRSN3Ea6mOOzsdlbQzC1ghjAXcqoz8T1ptbC2nILwxORuCUG1Y/QrkR2l4c7hRkZ2plomoBpJMclHxrQlVIScLtjrVOz2j6lCY72yR1bnwkqfmCKQN/DPs60Hcwfaoldw54Zc5x08QO1aQ3m8abFiMmjoyN25cIroTTZB9oo8s/iH2Bvridb7SWNzHGgQ2xwHUDbK9CPTn71lo9NLX1tpwBCwAd5nbB6175E65JPIb0u1LQ9Pvw8ssCid14TIuVYj1IoSk6wNBpPJ4lrN797JJGTwD7qEeg5mkXGvrXp3aPsXZTyD7N3lvwLwqqniU+u9Y9+yOpBiAEIB2PFz/Sjx8vHVBnDkbtZPW0uDeaaJIRi4t9xt1HMUnv0P2lJ0B7qYcY9D1FG2cwt5EulOEmwknkr/8Atc6rbsO8iXPDJmSE8sHqoqTVoMXTCtJuVaJoiRxD15A7fvimmnXfHFwM2SjY3GMe/wAaxWl3DQXUalsITwnfz+gafwytFqDZBHeLnHr5fMGhGVDSjZ91vReLUEv7RcvxK8kY6+o/1STtKp+zIzZz3mAfhWtmm4O6fG24oTtHpZv7FmgA70kMRnZvrNFxWaBGTtWY3T3KabeZzgBRjFE6JIxWXhG7MFB51UkDQaZeKQVbjUFSOR9qI0eMxWsfIhpiWx1x/wDKnDZSemHHUC+td0HyikAg8sDnin0epAWSO7ANMcgelYXTneW5u3VhxMSqt1BY4/3TS4u+91OO2hJCRKq5B+dPdC0nSNpHJ90qnm259q5nueFC24zstLYbwBeLixxnhXbbAq1p1lPhJwNhR7C9Dtu7nRlbDb8jQJ09Mnxmu5XZclcfCuRNORkR1NpPZRNoS2kwtp2ilBMEo4Zc/lPQjyxTRRJPC9pIc3MJ4lb+7yPsRtVmraeGxOo2H4lH70Fb3ivHGyj7yHbGMcSe3pTRdYYjzlCy6hWOUONlcZx0B6j160yluu8tLa5QheA4Y5+f161XqcImyyeIy5kQD+4fiGfUYNB2Ev3TwSZORxKAPr0pXhjLKNBPJm0LcR8DA5PUcqPW4Y2cLb7gbGkcUnHaAOx8cRU775Hr8BVkd1nR4u7YqVkxuKZSA4+B+paaNQsJDHhJiQc45486zd3FLp+nrGyFZeB8qfM7VorO4Y2Z4Rv3m589qt1mwi1C3WNzwyBfC45ihvKNrDMLpbCFO8J2h4pTsBlsYH+ar053eVnBy8x4R8efP3+upmo2M1nCYZAUkdtuHkQOvzJoJc28MkjkAkFFPI56n96Dl4Ml6HvqKiUiMnCjhUgb4HMjy5/W1GWWoFsfhGRzJ/z1rLA4xupxkcvPl9fRaaWHnmVclcb8Q5AZpqNZsLWRpwpY4UeYxn260Vxj6NK0uFjxbwDxcj1o4W8mB4hWsVovhnDxCN2BIHhJ/UGk2o25hfvYORPx9jREcqSRB4mzGfmPQ19aRWBWU5Vtj5j196jGV4Y9VoW2pJJiLY3DRDP4WHIf4oa7AjnLxjEbDiAxgAHmD7b11f2skUpYMzqMYReR9c/XKqbljPEJARv4gR+U/mH7H50+zJUdQXK8DcTEiOQHIHQ7Ee3Kro5T9gniUhQko35Y96VRuQSDwgsvDgZBPl/irUnkmDqowTjIxtRQGhrFM7W6IkzKVkySF2NMhdM1yQuWAOMk8thSKLZEVznhPIbCihdhDxMcUt0Gh9c2aX8Hdy4OOW/I+dZHWtPntMRuCE3CSDkx9fKmP88kj/ooPd/9VRPrs86NHOkEkbbFWUjP61nJGSaM93TGTh4QSTz2GQOtNbdhZW6pGPG3XrQodFYsFYAcgTnFH2Ea9530u56A0ylgzQ10yAwp3sv9Rtx6Udxv/Y/6UqlvCp4QMtkYHl718++O5mGeuxodhKb2VKZtPk8RzG43IOVYedGLIrqGVsqa5ucorRyfeR9cjDL7j/IpckwgfhDcUJ5f8anRRMaM4dO7bkOX+qXToYmPd5IbfGwAIogOD7VHYEdPemRhYbbxHiPh/KOuPr/zFXKAowAAMV9mkVduZ8hQrSf3H4Cg5GLmlxsuPeqHkHPJJ8zVDyFs9AegoS6uY4VzK4A8qCTZgmW4AHhDOf8AjQsN3HPK8fjSRRkqwxt+uaXT6mkhKo8mRyxKVH/U/wCKs05zOneOWaRGwGbAbB6HH1yp+lIW/g4U+HPpRiXDKoC8/Os5qGuWWnKRK/G/RE3JpQ/bfG0Fp8Xb/VNHinLSM5JbZ6BDJHHh5cseiLzJoj+blds2i42wSdq8pv8AtFf3yhTJ3Kf2xnBPvS3Gdy1Vj+b6yUuZXg9pm1JJV4ZkzjqOYpTcuOak79fOpUrlidFUWWd04Uow4uHkasllkfmcDyFSpWewAzSMDgCq2clgOealSikYFmmbJSEAsebHpSDVL7TLCfu7+V5Lk7iJUJJ+J2/WpUro44pshySaEV52oAytjYxRgcml8bfIYA+Zpe+sajPCyNcuiE+IIAufkBUqV1qEV4c6lJvYIsYZt2JJOT61eoCjYb1KlENZLVJ61ZmpUooDP//Z"/>
          <p:cNvSpPr>
            <a:spLocks noChangeAspect="1" noChangeArrowheads="1"/>
          </p:cNvSpPr>
          <p:nvPr/>
        </p:nvSpPr>
        <p:spPr bwMode="auto">
          <a:xfrm>
            <a:off x="155575" y="-1004888"/>
            <a:ext cx="2171700" cy="2105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606" name="AutoShape 6" descr="data:image/jpeg;base64,/9j/4AAQSkZJRgABAQAAAQABAAD/2wBDAAkGBwgHBgkIBwgKCgkLDRYPDQwMDRsUFRAWIB0iIiAdHx8kKDQsJCYxJx8fLT0tMTU3Ojo6Iys/RD84QzQ5Ojf/2wBDAQoKCg0MDRoPDxo3JR8lNzc3Nzc3Nzc3Nzc3Nzc3Nzc3Nzc3Nzc3Nzc3Nzc3Nzc3Nzc3Nzc3Nzc3Nzc3Nzc3Nzf/wAARCABnAGoDASIAAhEBAxEB/8QAGwAAAgMBAQEAAAAAAAAAAAAABAUAAwYCBwH/xAA3EAACAQMCAwYDBgYDAQAAAAABAgMABBEFIRIxQQYTIlFhcYGR8BQjMkKhsQcVM1LB0WKi4fH/xAAYAQADAQEAAAAAAAAAAAAAAAABAgMABP/EAB8RAAICAgMBAQEAAAAAAAAAAAABAhEhMQMSQVEEIv/aAAwDAQACEQMRAD8AyvfcMgYHkc0VqEivaFkPLDj260ruFkWRk4SCpI3pjplrJcW5RgTwnhI9D/7SSdFopvBfZ3H2rRUyd4JSh9mH+6+6/wDfaBp9x1RjGxr52dsZO+vrBh4njJXb8ynIpjd6ZNJ2Zv4+EkxOsqbdDzpLVjdXWQjsHKJNLmQ/kl/es32kHd6o4+udO/4dRyYvomHRW3+VLe2dtImrfhwCD+9LdMKj4HdgWH8wnPlCT+opDct31/gfmkx+taHsFbSie9cjlBzpRY6bcyazbq0Zx3oJqSl/RZwwzU624ighQbBVJ+VYa1P2i9UH8z5Na3tc8kUM7EfhQKPc1jdMk7tLidh+BMD3NXjogzW6DKsFlqmqvyA7uM+tZ20BubtQTnJ4mNN9akGn9mNOsM4kn++kHWlmnDurKS5OOJ/AlHWQqm6GVjGL3U8n+lHzPkBRUnaF1kYRjwAkLt0quKM2WjhVOJ7o4BxyXqaXfaYE8HDnh2z50sV2yPLGBjrdqkjwX8S/d3K5O3JxzFGdn40W4CsBwuCpP7Voo+zUsv2qwk8FvKe+tnPMHqAKI0rTNNtCo7ozMvN3ORn9qnOXgYNUKRAtnrttc8IAcji/Y0/itAWurVl2kidffHKtE1jpN7bIZbWLHPKjBHxFc3Wmd1PFdWpLREjiU7kDGM+vSsosV8iZgex8axapLHgAtHg/Cjte0a1n1CKW7BK74QHGfeuNNi+y9qHBGAJGWje1crfcGLIJbGRSN3Ea6mOOzsdlbQzC1ghjAXcqoz8T1ptbC2nILwxORuCUG1Y/QrkR2l4c7hRkZ2plomoBpJMclHxrQlVIScLtjrVOz2j6lCY72yR1bnwkqfmCKQN/DPs60Hcwfaoldw54Zc5x08QO1aQ3m8abFiMmjoyN25cIroTTZB9oo8s/iH2Bvridb7SWNzHGgQ2xwHUDbK9CPTn71lo9NLX1tpwBCwAd5nbB6175E65JPIb0u1LQ9Pvw8ssCid14TIuVYj1IoSk6wNBpPJ4lrN797JJGTwD7qEeg5mkXGvrXp3aPsXZTyD7N3lvwLwqqniU+u9Y9+yOpBiAEIB2PFz/Sjx8vHVBnDkbtZPW0uDeaaJIRi4t9xt1HMUnv0P2lJ0B7qYcY9D1FG2cwt5EulOEmwknkr/8Atc6rbsO8iXPDJmSE8sHqoqTVoMXTCtJuVaJoiRxD15A7fvimmnXfHFwM2SjY3GMe/wAaxWl3DQXUalsITwnfz+gafwytFqDZBHeLnHr5fMGhGVDSjZ91vReLUEv7RcvxK8kY6+o/1STtKp+zIzZz3mAfhWtmm4O6fG24oTtHpZv7FmgA70kMRnZvrNFxWaBGTtWY3T3KabeZzgBRjFE6JIxWXhG7MFB51UkDQaZeKQVbjUFSOR9qI0eMxWsfIhpiWx1x/wDKnDZSemHHUC+td0HyikAg8sDnin0epAWSO7ANMcgelYXTneW5u3VhxMSqt1BY4/3TS4u+91OO2hJCRKq5B+dPdC0nSNpHJ90qnm259q5nueFC24zstLYbwBeLixxnhXbbAq1p1lPhJwNhR7C9Dtu7nRlbDb8jQJ09Mnxmu5XZclcfCuRNORkR1NpPZRNoS2kwtp2ilBMEo4Zc/lPQjyxTRRJPC9pIc3MJ4lb+7yPsRtVmraeGxOo2H4lH70Fb3ivHGyj7yHbGMcSe3pTRdYYjzlCy6hWOUONlcZx0B6j160yluu8tLa5QheA4Y5+f161XqcImyyeIy5kQD+4fiGfUYNB2Ev3TwSZORxKAPr0pXhjLKNBPJm0LcR8DA5PUcqPW4Y2cLb7gbGkcUnHaAOx8cRU775Hr8BVkd1nR4u7YqVkxuKZSA4+B+paaNQsJDHhJiQc45486zd3FLp+nrGyFZeB8qfM7VorO4Y2Z4Rv3m589qt1mwi1C3WNzwyBfC45ihvKNrDMLpbCFO8J2h4pTsBlsYH+ar053eVnBy8x4R8efP3+upmo2M1nCYZAUkdtuHkQOvzJoJc28MkjkAkFFPI56n96Dl4Ml6HvqKiUiMnCjhUgb4HMjy5/W1GWWoFsfhGRzJ/z1rLA4xupxkcvPl9fRaaWHnmVclcb8Q5AZpqNZsLWRpwpY4UeYxn260Vxj6NK0uFjxbwDxcj1o4W8mB4hWsVovhnDxCN2BIHhJ/UGk2o25hfvYORPx9jREcqSRB4mzGfmPQ19aRWBWU5Vtj5j196jGV4Y9VoW2pJJiLY3DRDP4WHIf4oa7AjnLxjEbDiAxgAHmD7b11f2skUpYMzqMYReR9c/XKqbljPEJARv4gR+U/mH7H50+zJUdQXK8DcTEiOQHIHQ7Ee3Kro5T9gniUhQko35Y96VRuQSDwgsvDgZBPl/irUnkmDqowTjIxtRQGhrFM7W6IkzKVkySF2NMhdM1yQuWAOMk8thSKLZEVznhPIbCihdhDxMcUt0Gh9c2aX8Hdy4OOW/I+dZHWtPntMRuCE3CSDkx9fKmP88kj/ooPd/9VRPrs86NHOkEkbbFWUjP61nJGSaM93TGTh4QSTz2GQOtNbdhZW6pGPG3XrQodFYsFYAcgTnFH2Ea9530u56A0ylgzQ10yAwp3sv9Rtx6Udxv/Y/6UqlvCp4QMtkYHl718++O5mGeuxodhKb2VKZtPk8RzG43IOVYedGLIrqGVsqa5ucorRyfeR9cjDL7j/IpckwgfhDcUJ5f8anRRMaM4dO7bkOX+qXToYmPd5IbfGwAIogOD7VHYEdPemRhYbbxHiPh/KOuPr/zFXKAowAAMV9mkVduZ8hQrSf3H4Cg5GLmlxsuPeqHkHPJJ8zVDyFs9AegoS6uY4VzK4A8qCTZgmW4AHhDOf8AjQsN3HPK8fjSRRkqwxt+uaXT6mkhKo8mRyxKVH/U/wCKs05zOneOWaRGwGbAbB6HH1yp+lIW/g4U+HPpRiXDKoC8/Os5qGuWWnKRK/G/RE3JpQ/bfG0Fp8Xb/VNHinLSM5JbZ6BDJHHh5cseiLzJoj+blds2i42wSdq8pv8AtFf3yhTJ3Kf2xnBPvS3Gdy1Vj+b6yUuZXg9pm1JJV4ZkzjqOYpTcuOak79fOpUrlidFUWWd04Uow4uHkasllkfmcDyFSpWewAzSMDgCq2clgOealSikYFmmbJSEAsebHpSDVL7TLCfu7+V5Lk7iJUJJ+J2/WpUro44pshySaEV52oAytjYxRgcml8bfIYA+Zpe+sajPCyNcuiE+IIAufkBUqV1qEV4c6lJvYIsYZt2JJOT61eoCjYb1KlENZLVJ61ZmpUooDP//Z"/>
          <p:cNvSpPr>
            <a:spLocks noChangeAspect="1" noChangeArrowheads="1"/>
          </p:cNvSpPr>
          <p:nvPr/>
        </p:nvSpPr>
        <p:spPr bwMode="auto">
          <a:xfrm>
            <a:off x="155575" y="-1004888"/>
            <a:ext cx="2171700" cy="2105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5608" name="Picture 8" descr="http://www.pro-boga.ru/images/bib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2000240"/>
            <a:ext cx="5034561" cy="40719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1046</Words>
  <Application>Microsoft Macintosh PowerPoint</Application>
  <PresentationFormat>Экран (4:3)</PresentationFormat>
  <Paragraphs>278</Paragraphs>
  <Slides>50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Презентация PowerPoint</vt:lpstr>
      <vt:lpstr>Презентация PowerPoint</vt:lpstr>
      <vt:lpstr>Презентация PowerPoint</vt:lpstr>
      <vt:lpstr>!</vt:lpstr>
      <vt:lpstr>? </vt:lpstr>
      <vt:lpstr>!</vt:lpstr>
      <vt:lpstr>Насколько молодые люди...</vt:lpstr>
      <vt:lpstr>Если их оставить...</vt:lpstr>
      <vt:lpstr> Семья во всем должна поступать так,  как говорит об этом Божье Слово  </vt:lpstr>
      <vt:lpstr>Семья должна стать</vt:lpstr>
      <vt:lpstr>Наше счастье зависит от того</vt:lpstr>
      <vt:lpstr>Кто должен руководить домом?</vt:lpstr>
      <vt:lpstr>Презентация PowerPoint</vt:lpstr>
      <vt:lpstr>АТМОСФЕРА - </vt:lpstr>
      <vt:lpstr>Сколько атмосфер?</vt:lpstr>
      <vt:lpstr>Атмосфера в коллективе...</vt:lpstr>
      <vt:lpstr>Презентация PowerPoint</vt:lpstr>
      <vt:lpstr>Какая в доме атмосфера?</vt:lpstr>
      <vt:lpstr>Какая в доме атмосфера?</vt:lpstr>
      <vt:lpstr>Атмосфера земли </vt:lpstr>
      <vt:lpstr>Ис.40:22</vt:lpstr>
      <vt:lpstr>Без воздуха можно прожить... </vt:lpstr>
      <vt:lpstr>Стиг Авол Северинсен поставил новый рекорд в Книге рекордов Гиннеса – 20 минут и 10 секунд под водой без кислорода</vt:lpstr>
      <vt:lpstr>Презентация PowerPoint</vt:lpstr>
      <vt:lpstr>Презентация PowerPoint</vt:lpstr>
      <vt:lpstr>Охарактеризуйте атмосферу своего дома одним – двумя словами </vt:lpstr>
      <vt:lpstr>Неизвестный автор</vt:lpstr>
      <vt:lpstr>Лучшее определение</vt:lpstr>
      <vt:lpstr> ?  </vt:lpstr>
      <vt:lpstr>...атмосферу  «трогательной заботы»</vt:lpstr>
      <vt:lpstr>Атмосфера семьи создается из:</vt:lpstr>
      <vt:lpstr>Правила и манеры</vt:lpstr>
      <vt:lpstr>Чистота речи - </vt:lpstr>
      <vt:lpstr>Истинная вежливость</vt:lpstr>
      <vt:lpstr>Образование</vt:lpstr>
      <vt:lpstr>   Дети, которые прислушаются к этим наставлениям...  </vt:lpstr>
      <vt:lpstr>? </vt:lpstr>
      <vt:lpstr>? </vt:lpstr>
      <vt:lpstr>Презентация PowerPoint</vt:lpstr>
      <vt:lpstr>? </vt:lpstr>
      <vt:lpstr>Светлым и счастливым</vt:lpstr>
      <vt:lpstr>Пусть</vt:lpstr>
      <vt:lpstr>В доме будет светло...</vt:lpstr>
      <vt:lpstr>Еще советы:</vt:lpstr>
      <vt:lpstr>Презентация PowerPoint</vt:lpstr>
      <vt:lpstr>!</vt:lpstr>
      <vt:lpstr>!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 Ott</dc:creator>
  <cp:lastModifiedBy>Ludmila</cp:lastModifiedBy>
  <cp:revision>50</cp:revision>
  <dcterms:created xsi:type="dcterms:W3CDTF">2012-05-31T05:55:58Z</dcterms:created>
  <dcterms:modified xsi:type="dcterms:W3CDTF">2013-07-10T12:02:23Z</dcterms:modified>
</cp:coreProperties>
</file>