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87" r:id="rId17"/>
    <p:sldId id="272" r:id="rId18"/>
    <p:sldId id="276" r:id="rId19"/>
    <p:sldId id="273" r:id="rId20"/>
    <p:sldId id="286" r:id="rId21"/>
    <p:sldId id="285" r:id="rId22"/>
    <p:sldId id="284" r:id="rId23"/>
    <p:sldId id="283" r:id="rId24"/>
    <p:sldId id="282" r:id="rId25"/>
    <p:sldId id="281" r:id="rId26"/>
    <p:sldId id="280" r:id="rId27"/>
    <p:sldId id="279" r:id="rId28"/>
    <p:sldId id="278" r:id="rId29"/>
    <p:sldId id="277" r:id="rId30"/>
    <p:sldId id="274" r:id="rId31"/>
    <p:sldId id="288" r:id="rId32"/>
    <p:sldId id="27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6D907-469D-41CD-BEEC-209B7ED998CC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C45838-75A4-4FFE-96EC-AFB644E03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Ответ: все ответы верны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Ответ: священными, святыми узами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дух тирании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неприятности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как нерушимое целое.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Ответ: отстаивая свою позицию главы семьи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с улыбкой и приятными словами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21CA-084A-414D-90B6-C5235A1618E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270-7B6D-4B70-8D8E-A7AD117A6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21CA-084A-414D-90B6-C5235A1618E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270-7B6D-4B70-8D8E-A7AD117A6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21CA-084A-414D-90B6-C5235A1618E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270-7B6D-4B70-8D8E-A7AD117A6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21CA-084A-414D-90B6-C5235A1618E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270-7B6D-4B70-8D8E-A7AD117A6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21CA-084A-414D-90B6-C5235A1618E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270-7B6D-4B70-8D8E-A7AD117A6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21CA-084A-414D-90B6-C5235A1618E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270-7B6D-4B70-8D8E-A7AD117A6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21CA-084A-414D-90B6-C5235A1618E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270-7B6D-4B70-8D8E-A7AD117A6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21CA-084A-414D-90B6-C5235A1618E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270-7B6D-4B70-8D8E-A7AD117A6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21CA-084A-414D-90B6-C5235A1618E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270-7B6D-4B70-8D8E-A7AD117A6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21CA-084A-414D-90B6-C5235A1618E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270-7B6D-4B70-8D8E-A7AD117A6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21CA-084A-414D-90B6-C5235A1618E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270-7B6D-4B70-8D8E-A7AD117A6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221CA-084A-414D-90B6-C5235A1618E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85270-7B6D-4B70-8D8E-A7AD117A6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15370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Чем должен быть, прежде всего,  движим отец, чтобы повести детей по правильному пути?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должен быть движим любовью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должен быть движим страхом Божьим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должен быть движим учением Божьего слова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428604"/>
            <a:ext cx="6472254" cy="364333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Отец должен вносить свою лепту, чтобы сделать семью счастливой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бы ни были трудны его заботы и дела, они не должны омрачать радость его семьи 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должен приходить домой с улыбкой и приятными словами</a:t>
            </a:r>
          </a:p>
          <a:p>
            <a:pPr>
              <a:lnSpc>
                <a:spcPts val="26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57167"/>
            <a:ext cx="1714512" cy="18333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3314" name="Picture 2" descr="http://t0.gstatic.com/images?q=tbn:ANd9GcQzoWs19bQnVSSHXHZR_TXJFzjpiZQ746I7RsigPdeFurROC9qrJpPJ5Agj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3571876"/>
            <a:ext cx="2774174" cy="2571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Каким отец должен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приходить домой? 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 букетом для жены и рассказами о делах дня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 улыбкой и приятными словами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 продуктами и веселыми историями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усталым, но не раздраженным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vinogradovairina.com/wp-content/uploads/2012/04/%D0%9F%D0%B0%D0%BF%D0%B0-%D0%B8-%D1%81%D1%8B%D0%BD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571480"/>
            <a:ext cx="2971800" cy="22383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Законодатель и священник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Отец является центром семьи, вокруг которого сосредоточены ее члены 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0242" name="Picture 2" descr="http://rodonews.ru/i/full13321864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643182"/>
            <a:ext cx="3929090" cy="26193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 законодатель...</a:t>
            </a:r>
            <a:endParaRPr lang="ru-RU" sz="36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характере которого проявляются наиболее твердые качества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целеустремленность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порядочность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настойчивость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мужество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усердие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полезная деятельность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2" name="Picture 6" descr="http://api.ning.com/files/AkAyDmkmL7DStgG-NbnsvNG1s1nGlTBuM6GM7ykrxG60zEFvnJWrwPCtUJffYALlynyX2kPd1QYOSgr5e6yYg8jqs7GQGC98/fi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714620"/>
            <a:ext cx="3432415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Отец - 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(в некотором смысле)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священник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семьи,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полагающий на алтарь Божий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утренние и вечерние жертвы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www.lds.org/bc/content/ldsorg/content/images/ArtBook__112_112__FamilyPrayer____-%282-220x180%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928934"/>
            <a:ext cx="3143272" cy="2571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Отец представляет Божественного Законодателя в своей семье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сотрудничает с Богом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осуществляет благодатные замыслы Божьи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утверждает в своих детях справедливые принципы, благодаря чему они могут формировать чистые, добродетельные характеры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учит детей послушанию не только своим земным родителям, но и Небесному Отцу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отец не должен изменять своему священному долгу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ни в чем не должен поступаться своими родительскими полномочиями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0075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Утренние и вечерние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жертвы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115328" cy="452596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Жену и детей следует поощрять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объединяться в этом приношении, вознося песнь хвалы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Утром и вечером отец, священник дома, должен исповедовать перед Богом грехи, совершенные им и его детьми в течение дня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исповедовать как те грехи, которые приходят ему на память, так и тайные грехи, о которых знает один только Бог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правило поведения, ревностно исполняемое отцом, когда он присутствует, или матерью, когда он отсутствует, станет благословением для семьи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http://outpouring.ru/Sve/Covena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428604"/>
            <a:ext cx="2327969" cy="17995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Кем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еще является отец?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 lvl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центр семьи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законодатель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священник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хозяин семьи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защитник жены</a:t>
            </a:r>
          </a:p>
        </p:txBody>
      </p:sp>
      <p:pic>
        <p:nvPicPr>
          <p:cNvPr id="65542" name="Picture 6" descr="http://cbcpforlife.com/wp-content/uploads/2012/01/family-prayer-featur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2214554"/>
            <a:ext cx="3122245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Братья, молитесь дома вместе с семьей утром и вечером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молитесь усердно в своей комнате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занимаясь своим повседневным трудом, возносите душу к Богу в молитве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http://www.lds.org/topic/prayer/images/prayer-family-pray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714752"/>
            <a:ext cx="3000396" cy="22502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4348" y="2928934"/>
            <a:ext cx="7858180" cy="1612901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IX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ОТЕЦ - СВЯЗУЮЩЕЕ ЗВЕНО СЕМЬИ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34. Положение и обязанности отца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35. «Носите бремена друг друга»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36. Отец и его дети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37. Каким не должен быть муж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Безмолвная, страстная молитва души взойдет подобно святому фимиаму к престолу благодати и будет угодна Богу, как если бы она была совершена во святилище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всех тех, кто ищет Его таким образом, Христос становится скорым Помощником во время нужды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будут сильны в дни испытаний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http://www.lds.org/bc/content/ldsorg/content/images/service/lds-family-kneeling-in-pray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4429132"/>
            <a:ext cx="3429024" cy="19288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отец связан с семьей?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обязательствами верности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священными, святыми узами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словом, обещаниями у алтаря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Отец не должен быть, как ребенок, движимый одними порывами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8" name="Picture 4" descr="http://1.bp.blogspot.com/-iXVWhMWQK-g/TiMT1-EUggI/AAAAAAAADYk/NXJCUDOT2dM/s320/Family%2BPray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1714488"/>
            <a:ext cx="2286000" cy="27908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1513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Отец должен...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643050"/>
            <a:ext cx="8229600" cy="4757758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того, насколько он знает единого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истинного Бога и посланного Им Иисуса Христа, зависит влияние, оказываемое им на семью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Отец должен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стоять как глава своей семьи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не как переросший, недисциплинированный мальчик, 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человек с мужественным характером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который может управлять своими страстями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должен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получить правильное нравственное воспитание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поведение в семейной жизни должно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управляться и ограничиваться чистыми принципами Слова Божьего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Тогда он будет возрастать в меру полного возраста Христова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 descr="http://ecb.dp.ua/sites/default/files/story_images/molitva_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428604"/>
            <a:ext cx="1452557" cy="217883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714612" y="1643050"/>
            <a:ext cx="5072098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Я обращаюсь к человеку, который является мужем и отцом: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убедитесь в том, что вашу душу окружает чистая, святая атмосфера...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Вы должны день за днем учиться у Христа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1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28604"/>
            <a:ext cx="1870617" cy="2000264"/>
          </a:xfrm>
          <a:prstGeom prst="rect">
            <a:avLst/>
          </a:prstGeom>
          <a:noFill/>
        </p:spPr>
      </p:pic>
      <p:pic>
        <p:nvPicPr>
          <p:cNvPr id="7" name="Picture 2" descr="http://t1.gstatic.com/images?q=tbn:ANd9GcRI1XvvcWqvRg3e7yiCLWh69JimkdZOfD06-kWGEI_T7ur-b9vzOoH7pZ67B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285728"/>
            <a:ext cx="3016790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Вставить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пропущенное слово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Обращение к мужу и отцу: «Никогда, никогда не допускайте, чтобы дух __________ господствовал в семье»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дух эгоизма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дух тирании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дух непрощения,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дух самодовольства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дух соперничества...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 descr="http://image.tsn.ua/media/images2/original/Dec2011/3835409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500438"/>
            <a:ext cx="3214710" cy="2143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связанное с работой отца, не должно омрачать семейную жизнь?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начальник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сотрудники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неприятности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низкая зарплата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непрофессионализм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квалификация...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300" name="Picture 4" descr="http://vitaportal.ru/sites/default/files/imagecache/slideshow_img/gallery/21-%D0%98%D1%8E%D0%BB-2011/14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2000240"/>
            <a:ext cx="3481379" cy="23656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Братья!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829312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в маловажных вопросах что-то происходит не так, как вы бы хотели, и вы не можете проявить выдержку, долготерпение, доброту и любовь, то вы показываете, что не избрали своим спутником Того, Кто так возлюбил вас, что отдал за вас Свою жизнь, чтобы вы могли быть одно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6" name="Picture 2" descr="https://encrypted-tbn1.google.com/images?q=tbn:ANd9GcSPcLSk1_nauKT6BGj0cIhxpS8tomvHB-ed07YDbsakFW58dyD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2000240"/>
            <a:ext cx="2066928" cy="3520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5984" y="285728"/>
            <a:ext cx="6615130" cy="228601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вы почти готовы уступить,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вы теряете терпение и самообладание, становитесь суровыми, обнаруживая дух обличения, чтобы выискивать чьи-то ошибки и обвинять, - тогда для вас самое время направить к небу молитву: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286148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«Помоги мне, о Боже, противостоять искушению, очистить свое сердце от всякой горечи, гнева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злословия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Даруй мне Твою кротость, Твое смирение. Твое долготерпение и Твою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попусти мне бесчестить моего Искупителя, неверно истолковывать слова и мотивы жены, детей и братьев и сестер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Помоги мне быть добрым, сострадательным, отзывчивым, прощающим. Помоги мне быть настоящим хозяином в своем доме и представлять характер Христа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другим»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394" name="Picture 2" descr="https://encrypted-tbn1.google.com/images?q=tbn:ANd9GcTi-13d6IJGOAeU51eOwwR2uQUmdC2aPlrHv1kXeL0uhD6-rU1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500042"/>
            <a:ext cx="2071702" cy="23160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Как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отцу и мужу не следует доказывать свою мужественность?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отстаивая свою позицию отца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отстаивая свою позицию мужа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отстаивая свою позицию священника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отстаивая свою позицию главы семьи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www.lakotko.com/wp-content/uploads/2012/06/1284734918_j4z59s9un27n.jpg"/>
          <p:cNvPicPr>
            <a:picLocks noChangeAspect="1" noChangeArrowheads="1"/>
          </p:cNvPicPr>
          <p:nvPr/>
        </p:nvPicPr>
        <p:blipFill>
          <a:blip r:embed="rId4" cstate="print"/>
          <a:srcRect l="6188" t="7411" r="5940" b="25889"/>
          <a:stretch>
            <a:fillRect/>
          </a:stretch>
        </p:blipFill>
        <p:spPr bwMode="auto">
          <a:xfrm>
            <a:off x="3786182" y="4071942"/>
            <a:ext cx="3494112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чем проявляется авторитет отца?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Авторитет Христа проявляется в мудрости, во всякой доброте и кротости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муж должен проявлять свою власть и подражать великому Главе Церкви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90" name="Picture 2" descr="https://encrypted-tbn0.google.com/images?q=tbn:ANd9GcRO0jZSlEHUNoCyCn04dfyASrFIpGJKx_FchSIpDAmJVroYivC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3643314"/>
            <a:ext cx="2861201" cy="2143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04998" y="3000372"/>
            <a:ext cx="677185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34.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Положение и обязанности отца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 - это Божье установление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i854.photobucket.com/albums/ab105/xemanh/TAD-14-8-p58-girl-xinh-13p/anh-dep-nha-vuon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428736"/>
            <a:ext cx="8358246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Закончить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Бог задумал, чтобы семейный круг - отец, мать и дети - существовал в этом мире,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________ ______.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нерушимое целое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нерушимое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единство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нерушимый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союз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nnao.ru/wp-content/uploads/2012/02/roditel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429000"/>
            <a:ext cx="3106000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Сделать дом счастливым - задача не одной только матери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Отцы также имеют важное поле деятельности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t1.gstatic.com/images?q=tbn:ANd9GcSJwhg5ylCM_ThdFGQpahLIiGtqIgnYVwhdgAI2r3rYoo2S9RvsZGHRiPf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3643314"/>
            <a:ext cx="3297796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642918"/>
            <a:ext cx="5757874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Муж - связующее звено семейных отношений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объединяет воедино своей сильной, искренней, нежной привязанностью членов семьи, мать и детей, образуя прочный союз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Serj\Desktop\piramida_cveta_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1071546"/>
            <a:ext cx="2357454" cy="3757379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8434" name="Picture 2" descr="http://www.bestpaints.info/files/imagecache/300/v_bolshoy_seme_deti_ne_boleyut-29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4357694"/>
            <a:ext cx="3143272" cy="20955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название - "связующее звено семьи" - является истинным определением мужа...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видела, что лишь некоторые отцы сознают свою ответственность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500042"/>
            <a:ext cx="1803810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Муж и отец является главой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семьи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Жена ищет у него любви, сострадания и помощи для воспитания детей; и это справедливо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принадлежат ему так же, как и ей, и он в равной степени заинтересован в их благополучии. 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обращаются к отцу за поддержкой и руководством; он должен иметь правильное представление о жизни и знать, какое влияние и общение приемлемо для его семьи;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Глава семьи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encrypted-tbn3.google.com/images?q=tbn:ANd9GcRVzEgNzE7Abco0V1aU90vbCONOaXE9489x411EMHlZeVff4VieF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428604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728</Words>
  <Application>Microsoft Office PowerPoint</Application>
  <PresentationFormat>Экран (4:3)</PresentationFormat>
  <Paragraphs>169</Paragraphs>
  <Slides>32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  РАЗДЕЛ IX.  ОТЕЦ - СВЯЗУЮЩЕЕ ЗВЕНО СЕМЬИ Глава 34. Положение и обязанности отца Глава 35. «Носите бремена друг друга» Глава 36. Отец и его дети Глава 37. Каким не должен быть муж    </vt:lpstr>
      <vt:lpstr>Слайд 3</vt:lpstr>
      <vt:lpstr>Дом - это Божье установление</vt:lpstr>
      <vt:lpstr>? Закончить предложение</vt:lpstr>
      <vt:lpstr>!</vt:lpstr>
      <vt:lpstr>Слайд 7</vt:lpstr>
      <vt:lpstr>!</vt:lpstr>
      <vt:lpstr>Глава семьи</vt:lpstr>
      <vt:lpstr>?</vt:lpstr>
      <vt:lpstr>Слайд 11</vt:lpstr>
      <vt:lpstr>?</vt:lpstr>
      <vt:lpstr>Законодатель и священник</vt:lpstr>
      <vt:lpstr>Он законодатель...</vt:lpstr>
      <vt:lpstr>Отец -  (в некотором смысле)  священник семьи,</vt:lpstr>
      <vt:lpstr>Отец представляет Божественного Законодателя в своей семье</vt:lpstr>
      <vt:lpstr>Утренние и вечерние  жертвы</vt:lpstr>
      <vt:lpstr>? Кем еще является отец?</vt:lpstr>
      <vt:lpstr>Слайд 19</vt:lpstr>
      <vt:lpstr>Слайд 20</vt:lpstr>
      <vt:lpstr>? Чем отец связан с семьей?</vt:lpstr>
      <vt:lpstr>Отец должен...</vt:lpstr>
      <vt:lpstr>!</vt:lpstr>
      <vt:lpstr>? Вставить пропущенное слово</vt:lpstr>
      <vt:lpstr>? Что, связанное с работой отца, не должно омрачать семейную жизнь?</vt:lpstr>
      <vt:lpstr>Братья!</vt:lpstr>
      <vt:lpstr>Когда вы почти готовы уступить,  когда вы теряете терпение и самообладание, становитесь суровыми, обнаруживая дух обличения, чтобы выискивать чьи-то ошибки и обвинять, - тогда для вас самое время направить к небу молитву:</vt:lpstr>
      <vt:lpstr> ? Как отцу и мужу не следует доказывать свою мужественность? </vt:lpstr>
      <vt:lpstr>В чем проявляется авторитет отца?</vt:lpstr>
      <vt:lpstr>Слайд 30</vt:lpstr>
      <vt:lpstr>Слайд 31</vt:lpstr>
      <vt:lpstr>Слайд 32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2012-06-15T03:57:22Z</dcterms:created>
  <dcterms:modified xsi:type="dcterms:W3CDTF">2012-06-26T08:04:59Z</dcterms:modified>
</cp:coreProperties>
</file>