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3" r:id="rId20"/>
    <p:sldId id="285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8230C-3FD7-4295-8EC3-C9E9075E89F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A5856-3324-4ECB-8587-0ECE301F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сила матери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резкие приказания и раздражительность матери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влияние будет простираться во времени в вечность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A5856-3324-4ECB-8587-0ECE301F20A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да, верно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8BA9E-F567-4664-9888-28598A1832C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F2231-3BDD-482D-801E-9486AC3C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Верно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 утверждение «Какова мать, таковы и дети»?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да, верно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нет, неверно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какой-то степени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643182"/>
            <a:ext cx="3071834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714356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с большей готовностью воспринимает жизнь и пример матери, нежели отца, потому что их соединяют более крепкие чувства и нежные узы единства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Мысли и чувства матери будут иметь могущественное влияние на наследие, которое она передаст детям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214554"/>
            <a:ext cx="8258204" cy="391160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она сосредотачивается лишь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своих мыслях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она потворствует эгоизму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она сварлива и требовательна,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это отразится и на характере ее ребенка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многие принимают, словно по наследству, почти непреодолимые склонности ко злу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vashe-soznanie.ru/wp-content/uploads/2011/08/emocii-molodoj-mamy-kak-emocii-vliyayut-na-rebenka-sovety-psixologa-kak-upravlyat-negativnymi-emociyami-209x300.jpg"/>
          <p:cNvPicPr>
            <a:picLocks noChangeAspect="1" noChangeArrowheads="1"/>
          </p:cNvPicPr>
          <p:nvPr/>
        </p:nvPicPr>
        <p:blipFill>
          <a:blip r:embed="rId4" cstate="print"/>
          <a:srcRect b="4208"/>
          <a:stretch>
            <a:fillRect/>
          </a:stretch>
        </p:blipFill>
        <p:spPr bwMode="auto">
          <a:xfrm>
            <a:off x="7215206" y="1714488"/>
            <a:ext cx="1714512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205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Мать-христианка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всегда будет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неустанно бодрствовать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чтобы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заметить опасности, подстерегающие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ее детей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Она будет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хранить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свою душу в чистоте и святости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соизмерять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свой нрав и свои принципы со словом Божьим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исполнять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свой долг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находиться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выше всех незначительных искушений, которые всегда будут осаждать ее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s://encrypted-tbn1.google.com/images?q=tbn:ANd9GcQ42w8nGEmEF4Y1emJIVQ4XIvQPQzIP2ivZztYjMVgxIJbML1K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0"/>
            <a:ext cx="2571768" cy="2504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зачеркнуть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ненужное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должна твердо сохранять мать, благодаря безмолвной молитве, когда готова сорваться на детей?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самообладание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спокойствие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достоинство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говорить ровным голосом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сдерживать грубые слова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подавлять гнев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i.u-mama.ru/files/i/img/news/0001_7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786058"/>
            <a:ext cx="2786082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убивает любовь  и привязанность в детских сердцах?</a:t>
            </a: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резкие приказания матери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раздражительность матери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усталость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mama.kharkov.ua/uploads/posts/2012-05/1337872257_Avtoritet-roditel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929066"/>
            <a:ext cx="2881296" cy="19330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воспринимают все остро, и они отличают терпеливый, любящий тон от раздражительного, резкого приказания, которое уничтожает любовь и привязанность в детских сердцах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Истинная мать-христианка не будет отделять от себя детей своей раздражительностью, недостатком понимания и любви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pics.livejournal.com/a_y_m_e/pic/000retpf/s320x2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57166"/>
            <a:ext cx="2405058" cy="18037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Особенная ответственность лежит на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Женщина, давшая ребенку жизнь и вскормившая его своей грудью, оказывает на него также умственное и духовное влияние, формируя характер и мышление ребенка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blogochild.ru/wp-content/uploads/%D0%BA%D0%BE%D1%80%D0%BC%D1%8F%D1%89%D0%B0%D1%8F-%D0%BC%D0%B0%D0%BC%D0%B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571876"/>
            <a:ext cx="2786081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Матери, поймите...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ваше влияние и пример отражаются на характере и участи ваших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и, принимая по внимание вашу ответственность, развивайте в себе: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уравновешенный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чистый характер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отражающий лишь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истинное, доброе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 прекрасное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hozvo.ru/img/artImg/478/8197239c4f66be1e71e8cc570fa863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9" y="3071810"/>
            <a:ext cx="3341131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5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3500462"/>
          </a:xfr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5275" y="2857496"/>
            <a:ext cx="360483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39.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Влияние матери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Назовите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самую великую силу, известную на земле, после Божьей силы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сатаны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стихии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родителей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матери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отца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церкви</a:t>
            </a:r>
          </a:p>
        </p:txBody>
      </p:sp>
      <p:pic>
        <p:nvPicPr>
          <p:cNvPr id="2" name="Picture 2" descr="https://encrypted-tbn0.google.com/images?q=tbn:ANd9GcRqF01c1EkpLqCGHnhjtrkqQwuWDCGDAVaWe4pKwzuW9uEYsBRmc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643182"/>
            <a:ext cx="3782579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286116" y="274638"/>
            <a:ext cx="5400684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020.radikal.ru/1104/87/35884cc48535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857364"/>
            <a:ext cx="4522809" cy="3656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714348" y="571480"/>
            <a:ext cx="2900354" cy="564360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 деятельности матери может быть скромным,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ее влияние, объединенное с влиянием отца, так же неизбывно, как и вечность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Кроме Божьей силы,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сила матери к добру - это самая великая сила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известная на земле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2056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 матери -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1537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непрекращающееся влияние,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если оно всегда верно, то характеры ее детей будут свидетельствовать об ее убежденности и моральном достоинстве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улыбка и одобрение могут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стать вдохновляющей силой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может наполнить светом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сердце своего ребенка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слову любви,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ободряющей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улыбке...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tata.gold.users.photofile.ru/photo/tata.gold/96627389/1265623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710908"/>
            <a:ext cx="3038660" cy="20802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далеко простирается влияние матери?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5329246" cy="426879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влияние будет простираться во времени в вечность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влияние будет простираться до конца жизни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влияние будет простираться до конца  ее жизни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mamamebel.ru/files/doc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928934"/>
            <a:ext cx="3287365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окрыляющая мысль - взгляды, слова и дела матери приносят плод вечности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спасение многих от гибели явится результатом ее влияния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180381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лишь отчасти осознает,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ее влияние ... простирается через превратности этой жизни в будущую, вечную жизнь 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Чтобы создать характер по небесному образцу, требуется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большой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добросовестный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серьезный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настойчивый труд</a:t>
            </a:r>
          </a:p>
          <a:p>
            <a:pPr marL="360363" indent="-360363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будет оплачен, потому что Бог вознаграждает любой целенаправленный труд ради спасения душ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pics.livejournal.com/maria_rivero/pic/0003qq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57166"/>
            <a:ext cx="2546764" cy="1643074"/>
          </a:xfrm>
          <a:prstGeom prst="rect">
            <a:avLst/>
          </a:prstGeom>
          <a:noFill/>
        </p:spPr>
      </p:pic>
      <p:pic>
        <p:nvPicPr>
          <p:cNvPr id="36868" name="Picture 4" descr="http://www.mama.kharkov.ua/uploads/posts/2012-04/1333536459_mhtera_mw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3071810"/>
            <a:ext cx="1928826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402</Words>
  <Application>Microsoft Office PowerPoint</Application>
  <PresentationFormat>Экран (4:3)</PresentationFormat>
  <Paragraphs>119</Paragraphs>
  <Slides>21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        РАЗДЕЛ X. МАТЬ – КОРОЛЕВА СЕМЬИ  Глава 38. Положение и обязанности матери Глава 39. Влияние матери  Глава 40. Неверное представление о материнском труде Глава 41. Несовершенные примеры материнства Глава 42. Здоровье матери и ее внешний вид Глава 43. Влияние матери на ребенка в период беременности Глава 44. Забота о маленьких детях Глава 45. Главная обязанность матери - воспитание детей Глава 46. Мачеха Глава 47. Христос ободряет матерей     </vt:lpstr>
      <vt:lpstr>Слайд 3</vt:lpstr>
      <vt:lpstr>? Назовите самую великую силу, известную на земле, после Божьей силы</vt:lpstr>
      <vt:lpstr>!</vt:lpstr>
      <vt:lpstr>Влияние матери - </vt:lpstr>
      <vt:lpstr> ? Как  далеко простирается влияние матери? </vt:lpstr>
      <vt:lpstr>!</vt:lpstr>
      <vt:lpstr>!</vt:lpstr>
      <vt:lpstr> ? Верно ли утверждение «Какова мать, таковы и дети»? </vt:lpstr>
      <vt:lpstr>Слайд 11</vt:lpstr>
      <vt:lpstr>Мысли и чувства матери будут иметь могущественное влияние на наследие, которое она передаст детям</vt:lpstr>
      <vt:lpstr>Мать-христианка  всегда будет</vt:lpstr>
      <vt:lpstr>? зачеркнуть ненужное</vt:lpstr>
      <vt:lpstr>?</vt:lpstr>
      <vt:lpstr>  </vt:lpstr>
      <vt:lpstr>Слайд 17</vt:lpstr>
      <vt:lpstr>Матери, поймите...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2012-06-18T10:22:07Z</dcterms:created>
  <dcterms:modified xsi:type="dcterms:W3CDTF">2012-06-26T11:09:54Z</dcterms:modified>
</cp:coreProperties>
</file>