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57" r:id="rId2"/>
    <p:sldId id="258" r:id="rId3"/>
    <p:sldId id="259" r:id="rId4"/>
    <p:sldId id="260"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331" r:id="rId25"/>
    <p:sldId id="332" r:id="rId26"/>
    <p:sldId id="333" r:id="rId27"/>
    <p:sldId id="334"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36" r:id="rId42"/>
    <p:sldId id="335" r:id="rId43"/>
    <p:sldId id="310" r:id="rId44"/>
    <p:sldId id="315" r:id="rId45"/>
    <p:sldId id="318" r:id="rId46"/>
    <p:sldId id="319" r:id="rId47"/>
    <p:sldId id="320" r:id="rId48"/>
    <p:sldId id="321" r:id="rId49"/>
    <p:sldId id="322" r:id="rId50"/>
    <p:sldId id="323" r:id="rId51"/>
    <p:sldId id="324" r:id="rId52"/>
    <p:sldId id="325" r:id="rId53"/>
    <p:sldId id="326" r:id="rId54"/>
    <p:sldId id="337" r:id="rId55"/>
    <p:sldId id="327" r:id="rId56"/>
    <p:sldId id="328" r:id="rId57"/>
    <p:sldId id="329" r:id="rId58"/>
    <p:sldId id="275" r:id="rId59"/>
    <p:sldId id="338" r:id="rId60"/>
    <p:sldId id="276" r:id="rId6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3472FC-9B91-4F18-90CA-FBC55E7E7FA8}" type="datetimeFigureOut">
              <a:rPr lang="ru-RU" smtClean="0"/>
              <a:pPr/>
              <a:t>25.06.2012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248860-09CF-44FB-A2BC-7CD3A01F0B1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E04A617-66C6-49EF-AA1E-80915BCB26A1}" type="slidenum">
              <a:rPr lang="ru-RU" smtClean="0"/>
              <a:pPr/>
              <a:t>4</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Обратить внимание</a:t>
            </a:r>
            <a:r>
              <a:rPr lang="ru-RU" baseline="0" dirty="0" smtClean="0"/>
              <a:t> на слова «с домом </a:t>
            </a:r>
            <a:r>
              <a:rPr lang="ru-RU" baseline="0" dirty="0" err="1" smtClean="0"/>
              <a:t>Израилевым</a:t>
            </a:r>
            <a:r>
              <a:rPr lang="ru-RU" baseline="0" dirty="0" smtClean="0"/>
              <a:t>» ( а не с народом)</a:t>
            </a:r>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15</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Ответ:</a:t>
            </a:r>
            <a:r>
              <a:rPr lang="ru-RU" baseline="0" dirty="0" smtClean="0"/>
              <a:t> единство со Христом</a:t>
            </a:r>
            <a:endParaRPr lang="ru-RU" dirty="0"/>
          </a:p>
        </p:txBody>
      </p:sp>
      <p:sp>
        <p:nvSpPr>
          <p:cNvPr id="4" name="Номер слайда 3"/>
          <p:cNvSpPr>
            <a:spLocks noGrp="1"/>
          </p:cNvSpPr>
          <p:nvPr>
            <p:ph type="sldNum" sz="quarter" idx="10"/>
          </p:nvPr>
        </p:nvSpPr>
        <p:spPr/>
        <p:txBody>
          <a:bodyPr/>
          <a:lstStyle/>
          <a:p>
            <a:fld id="{6E248860-09CF-44FB-A2BC-7CD3A01F0B16}" type="slidenum">
              <a:rPr lang="ru-RU" smtClean="0"/>
              <a:pPr/>
              <a:t>16</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17</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А это именно то, что нам, людям, очень не хватает не только в семьях...</a:t>
            </a:r>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19</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Ответ:</a:t>
            </a:r>
            <a:r>
              <a:rPr lang="ru-RU" baseline="0" dirty="0" smtClean="0"/>
              <a:t> от постороннего вторжения</a:t>
            </a:r>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22</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Ответ Быт</a:t>
            </a:r>
            <a:r>
              <a:rPr lang="ru-RU" baseline="0" dirty="0" smtClean="0"/>
              <a:t> 2:24</a:t>
            </a:r>
            <a:endParaRPr lang="ru-RU" dirty="0"/>
          </a:p>
        </p:txBody>
      </p:sp>
      <p:sp>
        <p:nvSpPr>
          <p:cNvPr id="4" name="Номер слайда 3"/>
          <p:cNvSpPr>
            <a:spLocks noGrp="1"/>
          </p:cNvSpPr>
          <p:nvPr>
            <p:ph type="sldNum" sz="quarter" idx="10"/>
          </p:nvPr>
        </p:nvSpPr>
        <p:spPr/>
        <p:txBody>
          <a:bodyPr/>
          <a:lstStyle/>
          <a:p>
            <a:fld id="{6E248860-09CF-44FB-A2BC-7CD3A01F0B16}" type="slidenum">
              <a:rPr lang="ru-RU" smtClean="0"/>
              <a:pPr/>
              <a:t>25</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По</a:t>
            </a:r>
            <a:r>
              <a:rPr lang="ru-RU" baseline="0" dirty="0" smtClean="0"/>
              <a:t> статистике именно мамы активно вмешиваются в семейную жизнь детей. </a:t>
            </a:r>
            <a:endParaRPr lang="ru-RU" dirty="0"/>
          </a:p>
        </p:txBody>
      </p:sp>
      <p:sp>
        <p:nvSpPr>
          <p:cNvPr id="4" name="Номер слайда 3"/>
          <p:cNvSpPr>
            <a:spLocks noGrp="1"/>
          </p:cNvSpPr>
          <p:nvPr>
            <p:ph type="sldNum" sz="quarter" idx="10"/>
          </p:nvPr>
        </p:nvSpPr>
        <p:spPr/>
        <p:txBody>
          <a:bodyPr/>
          <a:lstStyle/>
          <a:p>
            <a:fld id="{6E248860-09CF-44FB-A2BC-7CD3A01F0B16}" type="slidenum">
              <a:rPr lang="ru-RU" smtClean="0"/>
              <a:pPr/>
              <a:t>26</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Ответ: как советы</a:t>
            </a:r>
            <a:r>
              <a:rPr lang="ru-RU" baseline="0" dirty="0" smtClean="0"/>
              <a:t> друзей. </a:t>
            </a:r>
            <a:endParaRPr lang="ru-RU" dirty="0"/>
          </a:p>
        </p:txBody>
      </p:sp>
      <p:sp>
        <p:nvSpPr>
          <p:cNvPr id="4" name="Номер слайда 3"/>
          <p:cNvSpPr>
            <a:spLocks noGrp="1"/>
          </p:cNvSpPr>
          <p:nvPr>
            <p:ph type="sldNum" sz="quarter" idx="10"/>
          </p:nvPr>
        </p:nvSpPr>
        <p:spPr/>
        <p:txBody>
          <a:bodyPr/>
          <a:lstStyle/>
          <a:p>
            <a:fld id="{6E248860-09CF-44FB-A2BC-7CD3A01F0B16}" type="slidenum">
              <a:rPr lang="ru-RU" smtClean="0"/>
              <a:pPr/>
              <a:t>27</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28</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Ответ:</a:t>
            </a:r>
            <a:r>
              <a:rPr lang="ru-RU" baseline="0" dirty="0" smtClean="0"/>
              <a:t> Могилой</a:t>
            </a:r>
            <a:endParaRPr lang="ru-RU" dirty="0"/>
          </a:p>
        </p:txBody>
      </p:sp>
      <p:sp>
        <p:nvSpPr>
          <p:cNvPr id="4" name="Номер слайда 3"/>
          <p:cNvSpPr>
            <a:spLocks noGrp="1"/>
          </p:cNvSpPr>
          <p:nvPr>
            <p:ph type="sldNum" sz="quarter" idx="10"/>
          </p:nvPr>
        </p:nvSpPr>
        <p:spPr/>
        <p:txBody>
          <a:bodyPr/>
          <a:lstStyle/>
          <a:p>
            <a:fld id="{6E248860-09CF-44FB-A2BC-7CD3A01F0B16}" type="slidenum">
              <a:rPr lang="ru-RU" smtClean="0"/>
              <a:pPr/>
              <a:t>36</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5</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У всех народов разрыть могилу</a:t>
            </a:r>
            <a:r>
              <a:rPr lang="ru-RU" baseline="0" dirty="0" smtClean="0"/>
              <a:t> считается вандализмом</a:t>
            </a:r>
            <a:endParaRPr lang="ru-RU" dirty="0"/>
          </a:p>
        </p:txBody>
      </p:sp>
      <p:sp>
        <p:nvSpPr>
          <p:cNvPr id="4" name="Номер слайда 3"/>
          <p:cNvSpPr>
            <a:spLocks noGrp="1"/>
          </p:cNvSpPr>
          <p:nvPr>
            <p:ph type="sldNum" sz="quarter" idx="10"/>
          </p:nvPr>
        </p:nvSpPr>
        <p:spPr/>
        <p:txBody>
          <a:bodyPr/>
          <a:lstStyle/>
          <a:p>
            <a:fld id="{6E248860-09CF-44FB-A2BC-7CD3A01F0B16}" type="slidenum">
              <a:rPr lang="ru-RU" smtClean="0"/>
              <a:pPr/>
              <a:t>37</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Ответ: Священный шит</a:t>
            </a:r>
            <a:endParaRPr lang="ru-RU" dirty="0"/>
          </a:p>
        </p:txBody>
      </p:sp>
      <p:sp>
        <p:nvSpPr>
          <p:cNvPr id="4" name="Номер слайда 3"/>
          <p:cNvSpPr>
            <a:spLocks noGrp="1"/>
          </p:cNvSpPr>
          <p:nvPr>
            <p:ph type="sldNum" sz="quarter" idx="10"/>
          </p:nvPr>
        </p:nvSpPr>
        <p:spPr/>
        <p:txBody>
          <a:bodyPr/>
          <a:lstStyle/>
          <a:p>
            <a:fld id="{6E248860-09CF-44FB-A2BC-7CD3A01F0B16}" type="slidenum">
              <a:rPr lang="ru-RU" smtClean="0"/>
              <a:pPr/>
              <a:t>38</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Все ответы верны</a:t>
            </a:r>
            <a:endParaRPr lang="ru-RU" dirty="0"/>
          </a:p>
        </p:txBody>
      </p:sp>
      <p:sp>
        <p:nvSpPr>
          <p:cNvPr id="4" name="Номер слайда 3"/>
          <p:cNvSpPr>
            <a:spLocks noGrp="1"/>
          </p:cNvSpPr>
          <p:nvPr>
            <p:ph type="sldNum" sz="quarter" idx="10"/>
          </p:nvPr>
        </p:nvSpPr>
        <p:spPr/>
        <p:txBody>
          <a:bodyPr/>
          <a:lstStyle/>
          <a:p>
            <a:fld id="{6E248860-09CF-44FB-A2BC-7CD3A01F0B16}" type="slidenum">
              <a:rPr lang="ru-RU" smtClean="0"/>
              <a:pPr/>
              <a:t>43</a:t>
            </a:fld>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46</a:t>
            </a:fld>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buNone/>
            </a:pPr>
            <a:r>
              <a:rPr lang="ru-RU" dirty="0" smtClean="0"/>
              <a:t>Никто не должен чинить препятствия другому. </a:t>
            </a:r>
          </a:p>
          <a:p>
            <a:pPr>
              <a:buNone/>
            </a:pPr>
            <a:r>
              <a:rPr lang="ru-RU" dirty="0" smtClean="0"/>
              <a:t>    Все должны сообща участвовать в добром деле, ободряя друг друга.</a:t>
            </a:r>
          </a:p>
          <a:p>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51</a:t>
            </a:fld>
            <a:endParaRPr lang="ru-R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Ответ: мать</a:t>
            </a:r>
            <a:endParaRPr lang="ru-RU" dirty="0"/>
          </a:p>
        </p:txBody>
      </p:sp>
      <p:sp>
        <p:nvSpPr>
          <p:cNvPr id="4" name="Номер слайда 3"/>
          <p:cNvSpPr>
            <a:spLocks noGrp="1"/>
          </p:cNvSpPr>
          <p:nvPr>
            <p:ph type="sldNum" sz="quarter" idx="10"/>
          </p:nvPr>
        </p:nvSpPr>
        <p:spPr/>
        <p:txBody>
          <a:bodyPr/>
          <a:lstStyle/>
          <a:p>
            <a:fld id="{6E248860-09CF-44FB-A2BC-7CD3A01F0B16}" type="slidenum">
              <a:rPr lang="ru-RU" smtClean="0"/>
              <a:pPr/>
              <a:t>53</a:t>
            </a:fld>
            <a:endParaRPr lang="ru-R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E248860-09CF-44FB-A2BC-7CD3A01F0B16}" type="slidenum">
              <a:rPr lang="ru-RU" smtClean="0"/>
              <a:pPr/>
              <a:t>57</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Семья—это то место, где нужно снять обувь с ног своих, это значит убрать свою гордость, высокомерие, эгоизм. Это то, во что мы часто обуты и что загрязняет нашу семью. Почему, входя в дом, люди снимают обувь? Потому что, ходя по грязи этого мира, мы пачкаемся. Способность грязи—прилипать к нашей обуви. Мы делаем выбор, внести эту грязь в наш дом или оставить за дверью. Чтобы наша семья стала на самом деле Святым местом, как нам нужно отдавать Богу все негативное, что есть еще в нас и получать от Него чистоту, святость, любовь. Если мы наполнены Его содержанием, совсем нетрудно будет отдавать это окружающим, а особенно нашим любимым. Тогда, давая любовь и служа друг другу, мы не напрягаемся, не заставляем себя, это состояние нашего сердца, ведь от избытка сердца говорят уста. </a:t>
            </a:r>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7</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Существует</a:t>
            </a:r>
            <a:r>
              <a:rPr lang="ru-RU" baseline="0" dirty="0" smtClean="0"/>
              <a:t> даже </a:t>
            </a:r>
            <a:r>
              <a:rPr lang="ru-RU" b="1" dirty="0" err="1" smtClean="0"/>
              <a:t>Психогеометирический</a:t>
            </a:r>
            <a:r>
              <a:rPr lang="ru-RU" b="1" dirty="0" smtClean="0"/>
              <a:t> тест</a:t>
            </a:r>
            <a:r>
              <a:rPr lang="ru-RU" b="1" baseline="0" dirty="0" smtClean="0"/>
              <a:t> (</a:t>
            </a:r>
            <a:r>
              <a:rPr lang="ru-RU" dirty="0" smtClean="0"/>
              <a:t>квадрат, треугольник, прямоугольник, круг, зигзаг)</a:t>
            </a:r>
            <a:endParaRPr lang="ru-RU" b="1" dirty="0" smtClean="0"/>
          </a:p>
          <a:p>
            <a:r>
              <a:rPr lang="ru-RU" dirty="0" err="1" smtClean="0"/>
              <a:t>Психогеометрия</a:t>
            </a:r>
            <a:r>
              <a:rPr lang="ru-RU" dirty="0" smtClean="0"/>
              <a:t> – уникальная практическая система анализа личности, которая позволяет:</a:t>
            </a:r>
          </a:p>
          <a:p>
            <a:r>
              <a:rPr lang="ru-RU" dirty="0" smtClean="0"/>
              <a:t>мгновенно определить форму или тип личности интересующего Вас человека</a:t>
            </a:r>
          </a:p>
          <a:p>
            <a:r>
              <a:rPr lang="ru-RU" dirty="0" smtClean="0"/>
              <a:t>Вашу собственную форму или тип личности</a:t>
            </a:r>
          </a:p>
          <a:p>
            <a:r>
              <a:rPr lang="ru-RU" dirty="0" smtClean="0"/>
              <a:t>дать подробную характеристику личных качеств и особенностей поведения любого человека на обыденном, понятном каждому языке</a:t>
            </a:r>
          </a:p>
          <a:p>
            <a:r>
              <a:rPr lang="ru-RU" dirty="0" smtClean="0"/>
              <a:t>составить сценарий поведения для каждой формы личности в типичных ситуациях</a:t>
            </a:r>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9</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Этот вопрос можно задать</a:t>
            </a:r>
            <a:r>
              <a:rPr lang="ru-RU" baseline="0" dirty="0" smtClean="0"/>
              <a:t> детям</a:t>
            </a:r>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10</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11</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12</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E2783BC-59C5-4423-9AD7-C3B7887E2195}" type="slidenum">
              <a:rPr lang="ru-RU" smtClean="0"/>
              <a:pPr/>
              <a:t>13</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Оно было на земле.</a:t>
            </a:r>
            <a:r>
              <a:rPr lang="ru-RU" baseline="0" dirty="0" smtClean="0"/>
              <a:t> Почему оно было святым? Там был Иисус. </a:t>
            </a:r>
            <a:endParaRPr lang="ru-RU" dirty="0"/>
          </a:p>
        </p:txBody>
      </p:sp>
      <p:sp>
        <p:nvSpPr>
          <p:cNvPr id="4" name="Номер слайда 3"/>
          <p:cNvSpPr>
            <a:spLocks noGrp="1"/>
          </p:cNvSpPr>
          <p:nvPr>
            <p:ph type="sldNum" sz="quarter" idx="10"/>
          </p:nvPr>
        </p:nvSpPr>
        <p:spPr/>
        <p:txBody>
          <a:bodyPr/>
          <a:lstStyle/>
          <a:p>
            <a:fld id="{6E248860-09CF-44FB-A2BC-7CD3A01F0B16}" type="slidenum">
              <a:rPr lang="ru-RU" smtClean="0"/>
              <a:pPr/>
              <a:t>14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0B0845F-3D53-4FB2-BBFC-A2831D01B67C}" type="datetimeFigureOut">
              <a:rPr lang="ru-RU" smtClean="0"/>
              <a:pPr/>
              <a:t>25.06.2012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5BB087-A9B0-429C-9569-F00C705B214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B0845F-3D53-4FB2-BBFC-A2831D01B67C}" type="datetimeFigureOut">
              <a:rPr lang="ru-RU" smtClean="0"/>
              <a:pPr/>
              <a:t>25.06.2012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5BB087-A9B0-429C-9569-F00C705B214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B0845F-3D53-4FB2-BBFC-A2831D01B67C}" type="datetimeFigureOut">
              <a:rPr lang="ru-RU" smtClean="0"/>
              <a:pPr/>
              <a:t>25.06.2012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5BB087-A9B0-429C-9569-F00C705B214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B0845F-3D53-4FB2-BBFC-A2831D01B67C}" type="datetimeFigureOut">
              <a:rPr lang="ru-RU" smtClean="0"/>
              <a:pPr/>
              <a:t>25.06.2012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5BB087-A9B0-429C-9569-F00C705B214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0B0845F-3D53-4FB2-BBFC-A2831D01B67C}" type="datetimeFigureOut">
              <a:rPr lang="ru-RU" smtClean="0"/>
              <a:pPr/>
              <a:t>25.06.2012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5BB087-A9B0-429C-9569-F00C705B214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0B0845F-3D53-4FB2-BBFC-A2831D01B67C}" type="datetimeFigureOut">
              <a:rPr lang="ru-RU" smtClean="0"/>
              <a:pPr/>
              <a:t>25.06.2012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5BB087-A9B0-429C-9569-F00C705B214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0B0845F-3D53-4FB2-BBFC-A2831D01B67C}" type="datetimeFigureOut">
              <a:rPr lang="ru-RU" smtClean="0"/>
              <a:pPr/>
              <a:t>25.06.2012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55BB087-A9B0-429C-9569-F00C705B214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0B0845F-3D53-4FB2-BBFC-A2831D01B67C}" type="datetimeFigureOut">
              <a:rPr lang="ru-RU" smtClean="0"/>
              <a:pPr/>
              <a:t>25.06.2012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55BB087-A9B0-429C-9569-F00C705B214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0B0845F-3D53-4FB2-BBFC-A2831D01B67C}" type="datetimeFigureOut">
              <a:rPr lang="ru-RU" smtClean="0"/>
              <a:pPr/>
              <a:t>25.06.2012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55BB087-A9B0-429C-9569-F00C705B214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0B0845F-3D53-4FB2-BBFC-A2831D01B67C}" type="datetimeFigureOut">
              <a:rPr lang="ru-RU" smtClean="0"/>
              <a:pPr/>
              <a:t>25.06.2012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5BB087-A9B0-429C-9569-F00C705B214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0B0845F-3D53-4FB2-BBFC-A2831D01B67C}" type="datetimeFigureOut">
              <a:rPr lang="ru-RU" smtClean="0"/>
              <a:pPr/>
              <a:t>25.06.2012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5BB087-A9B0-429C-9569-F00C705B214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B0845F-3D53-4FB2-BBFC-A2831D01B67C}" type="datetimeFigureOut">
              <a:rPr lang="ru-RU" smtClean="0"/>
              <a:pPr/>
              <a:t>25.06.2012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5BB087-A9B0-429C-9569-F00C705B214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5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p:nvPr>
        </p:nvSpPr>
        <p:spPr/>
        <p:txBody>
          <a:bodyPr/>
          <a:lstStyle/>
          <a:p>
            <a:pPr eaLnBrk="1" hangingPunct="1"/>
            <a:endParaRPr lang="ru-RU" dirty="0" smtClean="0"/>
          </a:p>
        </p:txBody>
      </p:sp>
      <p:sp>
        <p:nvSpPr>
          <p:cNvPr id="3" name="Подзаголовок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ru-RU" dirty="0" smtClean="0"/>
          </a:p>
        </p:txBody>
      </p:sp>
      <p:pic>
        <p:nvPicPr>
          <p:cNvPr id="2052" name="Picture 2" descr="C:\Users\ikasap.EAD-SDA\Desktop\1.jpg"/>
          <p:cNvPicPr>
            <a:picLocks noChangeAspect="1" noChangeArrowheads="1"/>
          </p:cNvPicPr>
          <p:nvPr/>
        </p:nvPicPr>
        <p:blipFill>
          <a:blip r:embed="rId2" cstate="print"/>
          <a:srcRect/>
          <a:stretch>
            <a:fillRect/>
          </a:stretch>
        </p:blipFill>
        <p:spPr bwMode="auto">
          <a:xfrm>
            <a:off x="0" y="-214338"/>
            <a:ext cx="9144000" cy="7072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a:ln/>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К вопросу святости...</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ln>
            <a:solidFill>
              <a:schemeClr val="accent1"/>
            </a:solidFill>
          </a:ln>
        </p:spPr>
        <p:txBody>
          <a:bodyPr>
            <a:normAutofit/>
          </a:bodyPr>
          <a:lstStyle/>
          <a:p>
            <a:pPr algn="ctr">
              <a:buNone/>
            </a:pPr>
            <a:r>
              <a:rPr lang="ru-RU" sz="4400" b="1" dirty="0" smtClean="0">
                <a:latin typeface="Times New Roman" pitchFamily="18" charset="0"/>
                <a:cs typeface="Times New Roman" pitchFamily="18" charset="0"/>
              </a:rPr>
              <a:t>   КАРТОШКА + МОРКОВКА + НЕСКОЛЬКО РЕДИСОК = ШОКОЛАДНЫЙ ТОРТ?</a:t>
            </a:r>
            <a:endParaRPr lang="ru-RU" sz="4400" b="1"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3" cstate="print"/>
          <a:srcRect l="36816" r="195" b="46894"/>
          <a:stretch>
            <a:fillRect/>
          </a:stretch>
        </p:blipFill>
        <p:spPr bwMode="auto">
          <a:xfrm>
            <a:off x="3000364" y="4214818"/>
            <a:ext cx="2514969" cy="2000264"/>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cstate="print"/>
          <a:srcRect t="60000" r="61667"/>
          <a:stretch>
            <a:fillRect/>
          </a:stretch>
        </p:blipFill>
        <p:spPr bwMode="auto">
          <a:xfrm>
            <a:off x="357158" y="5000636"/>
            <a:ext cx="1643059" cy="1142998"/>
          </a:xfrm>
          <a:prstGeom prst="rect">
            <a:avLst/>
          </a:prstGeom>
          <a:noFill/>
          <a:ln w="9525">
            <a:noFill/>
            <a:miter lim="800000"/>
            <a:headEnd/>
            <a:tailEnd/>
          </a:ln>
          <a:effectLst/>
        </p:spPr>
      </p:pic>
      <p:pic>
        <p:nvPicPr>
          <p:cNvPr id="6149" name="Picture 5"/>
          <p:cNvPicPr>
            <a:picLocks noChangeAspect="1" noChangeArrowheads="1"/>
          </p:cNvPicPr>
          <p:nvPr/>
        </p:nvPicPr>
        <p:blipFill>
          <a:blip r:embed="rId4" cstate="print"/>
          <a:srcRect l="41667" t="2500" r="21666" b="60000"/>
          <a:stretch>
            <a:fillRect/>
          </a:stretch>
        </p:blipFill>
        <p:spPr bwMode="auto">
          <a:xfrm>
            <a:off x="1500166" y="4714884"/>
            <a:ext cx="1571636" cy="1214446"/>
          </a:xfrm>
          <a:prstGeom prst="rect">
            <a:avLst/>
          </a:prstGeom>
          <a:noFill/>
          <a:ln w="9525">
            <a:noFill/>
            <a:miter lim="800000"/>
            <a:headEnd/>
            <a:tailEnd/>
          </a:ln>
          <a:effectLst/>
        </p:spPr>
      </p:pic>
      <p:pic>
        <p:nvPicPr>
          <p:cNvPr id="6150" name="Picture 6"/>
          <p:cNvPicPr>
            <a:picLocks noChangeAspect="1" noChangeArrowheads="1"/>
          </p:cNvPicPr>
          <p:nvPr/>
        </p:nvPicPr>
        <p:blipFill>
          <a:blip r:embed="rId5" cstate="print"/>
          <a:srcRect/>
          <a:stretch>
            <a:fillRect/>
          </a:stretch>
        </p:blipFill>
        <p:spPr bwMode="auto">
          <a:xfrm>
            <a:off x="6500826" y="4357694"/>
            <a:ext cx="2333625" cy="1962150"/>
          </a:xfrm>
          <a:prstGeom prst="rect">
            <a:avLst/>
          </a:prstGeom>
          <a:noFill/>
          <a:ln w="9525">
            <a:noFill/>
            <a:miter lim="800000"/>
            <a:headEnd/>
            <a:tailEnd/>
          </a:ln>
          <a:effectLst/>
        </p:spPr>
      </p:pic>
      <p:sp>
        <p:nvSpPr>
          <p:cNvPr id="10" name="Стрелка вправо 9"/>
          <p:cNvSpPr/>
          <p:nvPr/>
        </p:nvSpPr>
        <p:spPr>
          <a:xfrm>
            <a:off x="5572132" y="5143512"/>
            <a:ext cx="642942" cy="7858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ln/>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А так?</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ln>
            <a:solidFill>
              <a:schemeClr val="accent1"/>
            </a:solidFill>
          </a:ln>
        </p:spPr>
        <p:style>
          <a:lnRef idx="2">
            <a:schemeClr val="dk1"/>
          </a:lnRef>
          <a:fillRef idx="1">
            <a:schemeClr val="lt1"/>
          </a:fillRef>
          <a:effectRef idx="0">
            <a:schemeClr val="dk1"/>
          </a:effectRef>
          <a:fontRef idx="minor">
            <a:schemeClr val="dk1"/>
          </a:fontRef>
        </p:style>
        <p:txBody>
          <a:bodyPr>
            <a:normAutofit/>
          </a:bodyPr>
          <a:lstStyle/>
          <a:p>
            <a:pPr>
              <a:buNone/>
            </a:pPr>
            <a:r>
              <a:rPr lang="ru-RU" sz="4000" b="1" dirty="0" smtClean="0">
                <a:latin typeface="Times New Roman" pitchFamily="18" charset="0"/>
                <a:cs typeface="Times New Roman" pitchFamily="18" charset="0"/>
              </a:rPr>
              <a:t> </a:t>
            </a:r>
          </a:p>
          <a:p>
            <a:pPr>
              <a:spcBef>
                <a:spcPts val="0"/>
              </a:spcBef>
              <a:buNone/>
            </a:pPr>
            <a:r>
              <a:rPr lang="ru-RU" sz="4000" b="1" dirty="0">
                <a:latin typeface="Times New Roman" pitchFamily="18" charset="0"/>
                <a:cs typeface="Times New Roman" pitchFamily="18" charset="0"/>
              </a:rPr>
              <a:t> </a:t>
            </a:r>
            <a:r>
              <a:rPr lang="ru-RU" sz="4000" b="1" dirty="0" smtClean="0">
                <a:latin typeface="Times New Roman" pitchFamily="18" charset="0"/>
                <a:cs typeface="Times New Roman" pitchFamily="18" charset="0"/>
              </a:rPr>
              <a:t>        МУЖ + ЖЕНА + ДЕТИ </a:t>
            </a:r>
            <a:br>
              <a:rPr lang="ru-RU" sz="4000" b="1" dirty="0" smtClean="0">
                <a:latin typeface="Times New Roman" pitchFamily="18" charset="0"/>
                <a:cs typeface="Times New Roman" pitchFamily="18" charset="0"/>
              </a:rPr>
            </a:br>
            <a:r>
              <a:rPr lang="ru-RU" sz="4000" b="1" dirty="0" smtClean="0">
                <a:latin typeface="Times New Roman" pitchFamily="18" charset="0"/>
                <a:cs typeface="Times New Roman" pitchFamily="18" charset="0"/>
              </a:rPr>
              <a:t>     = «СВЯТОЕ СЕМЕЙСТВО»</a:t>
            </a:r>
            <a:r>
              <a:rPr lang="ru-RU" sz="6000" b="1" dirty="0" smtClean="0">
                <a:latin typeface="Times New Roman" pitchFamily="18" charset="0"/>
                <a:cs typeface="Times New Roman" pitchFamily="18" charset="0"/>
              </a:rPr>
              <a:t>?</a:t>
            </a:r>
            <a:endParaRPr lang="ru-RU" sz="4000" b="1"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3" cstate="print"/>
          <a:srcRect/>
          <a:stretch>
            <a:fillRect/>
          </a:stretch>
        </p:blipFill>
        <p:spPr bwMode="auto">
          <a:xfrm>
            <a:off x="2714612" y="4143380"/>
            <a:ext cx="3571900" cy="2444201"/>
          </a:xfrm>
          <a:prstGeom prst="rect">
            <a:avLst/>
          </a:prstGeom>
          <a:noFill/>
          <a:ln w="9525">
            <a:solidFill>
              <a:schemeClr val="accent1"/>
            </a:solid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Усилим впечатление...</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ln>
            <a:solidFill>
              <a:schemeClr val="accent1"/>
            </a:solidFill>
          </a:ln>
        </p:spPr>
        <p:txBody>
          <a:bodyPr>
            <a:normAutofit/>
          </a:bodyPr>
          <a:lstStyle/>
          <a:p>
            <a:pPr>
              <a:buNone/>
            </a:pPr>
            <a:r>
              <a:rPr lang="ru-RU" b="1" dirty="0" smtClean="0">
                <a:latin typeface="Times New Roman" pitchFamily="18" charset="0"/>
                <a:cs typeface="Times New Roman" pitchFamily="18" charset="0"/>
              </a:rPr>
              <a:t>   (СГНИВШИЕ)</a:t>
            </a:r>
          </a:p>
          <a:p>
            <a:pPr>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КАРТОШКА + МОРКОВКА + НЕСКОЛЬКО РЕДИСОК = ОЧЕНЬ ВКУСНЫЙ ШОКОЛАДНЫЙ ТОРТ?</a:t>
            </a:r>
            <a:endParaRPr lang="ru-RU" b="1" dirty="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3" cstate="print"/>
          <a:srcRect/>
          <a:stretch>
            <a:fillRect/>
          </a:stretch>
        </p:blipFill>
        <p:spPr bwMode="auto">
          <a:xfrm>
            <a:off x="3571868" y="4714884"/>
            <a:ext cx="2095515" cy="1571636"/>
          </a:xfrm>
          <a:prstGeom prst="rect">
            <a:avLst/>
          </a:prstGeom>
          <a:ln>
            <a:headEnd/>
            <a:tailEnd/>
          </a:ln>
        </p:spPr>
        <p:style>
          <a:lnRef idx="2">
            <a:schemeClr val="accent2"/>
          </a:lnRef>
          <a:fillRef idx="1">
            <a:schemeClr val="lt1"/>
          </a:fillRef>
          <a:effectRef idx="0">
            <a:schemeClr val="accent2"/>
          </a:effectRef>
          <a:fontRef idx="minor">
            <a:schemeClr val="dk1"/>
          </a:fontRef>
        </p:style>
      </p:pic>
      <p:pic>
        <p:nvPicPr>
          <p:cNvPr id="8195" name="Picture 3"/>
          <p:cNvPicPr>
            <a:picLocks noChangeAspect="1" noChangeArrowheads="1"/>
          </p:cNvPicPr>
          <p:nvPr/>
        </p:nvPicPr>
        <p:blipFill>
          <a:blip r:embed="rId4" cstate="print"/>
          <a:srcRect/>
          <a:stretch>
            <a:fillRect/>
          </a:stretch>
        </p:blipFill>
        <p:spPr bwMode="auto">
          <a:xfrm>
            <a:off x="6858016" y="4214818"/>
            <a:ext cx="1659326" cy="2205085"/>
          </a:xfrm>
          <a:prstGeom prst="rect">
            <a:avLst/>
          </a:prstGeom>
          <a:noFill/>
          <a:ln w="9525">
            <a:solidFill>
              <a:schemeClr val="accent2"/>
            </a:solidFill>
            <a:miter lim="800000"/>
            <a:headEnd/>
            <a:tailEnd/>
          </a:ln>
          <a:effectLst/>
        </p:spPr>
      </p:pic>
      <p:sp>
        <p:nvSpPr>
          <p:cNvPr id="6" name="Стрелка вправо 5"/>
          <p:cNvSpPr/>
          <p:nvPr/>
        </p:nvSpPr>
        <p:spPr>
          <a:xfrm>
            <a:off x="6000760" y="5143512"/>
            <a:ext cx="642942" cy="7858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2"/>
          <p:cNvPicPr>
            <a:picLocks noChangeAspect="1" noChangeArrowheads="1"/>
          </p:cNvPicPr>
          <p:nvPr/>
        </p:nvPicPr>
        <p:blipFill>
          <a:blip r:embed="rId3" cstate="print"/>
          <a:srcRect/>
          <a:stretch>
            <a:fillRect/>
          </a:stretch>
        </p:blipFill>
        <p:spPr bwMode="auto">
          <a:xfrm>
            <a:off x="571472" y="4643446"/>
            <a:ext cx="2190764" cy="1643074"/>
          </a:xfrm>
          <a:prstGeom prst="rect">
            <a:avLst/>
          </a:prstGeom>
          <a:ln>
            <a:headEnd/>
            <a:tailEnd/>
          </a:ln>
        </p:spPr>
        <p:style>
          <a:lnRef idx="2">
            <a:schemeClr val="accent2"/>
          </a:lnRef>
          <a:fillRef idx="1">
            <a:schemeClr val="lt1"/>
          </a:fillRef>
          <a:effectRef idx="0">
            <a:schemeClr val="accent2"/>
          </a:effectRef>
          <a:fontRef idx="minor">
            <a:schemeClr val="dk1"/>
          </a:fontRef>
        </p:style>
      </p:pic>
      <p:sp>
        <p:nvSpPr>
          <p:cNvPr id="8" name="Крест 7"/>
          <p:cNvSpPr/>
          <p:nvPr/>
        </p:nvSpPr>
        <p:spPr>
          <a:xfrm>
            <a:off x="3000364" y="5429264"/>
            <a:ext cx="357190" cy="35719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А если так?</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ln>
            <a:solidFill>
              <a:schemeClr val="accent1"/>
            </a:solidFill>
          </a:ln>
        </p:spPr>
        <p:style>
          <a:lnRef idx="2">
            <a:schemeClr val="dk1"/>
          </a:lnRef>
          <a:fillRef idx="1">
            <a:schemeClr val="lt1"/>
          </a:fillRef>
          <a:effectRef idx="0">
            <a:schemeClr val="dk1"/>
          </a:effectRef>
          <a:fontRef idx="minor">
            <a:schemeClr val="dk1"/>
          </a:fontRef>
        </p:style>
        <p:txBody>
          <a:bodyPr>
            <a:normAutofit/>
          </a:bodyPr>
          <a:lstStyle/>
          <a:p>
            <a:pPr>
              <a:buNone/>
            </a:pPr>
            <a:r>
              <a:rPr lang="ru-RU" sz="4000"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(ГРЕШНИКИ) </a:t>
            </a:r>
            <a:endParaRPr lang="ru-RU" sz="4000" b="1" dirty="0" smtClean="0">
              <a:latin typeface="Times New Roman" pitchFamily="18" charset="0"/>
              <a:cs typeface="Times New Roman" pitchFamily="18" charset="0"/>
            </a:endParaRPr>
          </a:p>
          <a:p>
            <a:pPr>
              <a:spcBef>
                <a:spcPts val="0"/>
              </a:spcBef>
              <a:buNone/>
            </a:pPr>
            <a:r>
              <a:rPr lang="ru-RU" sz="4000" b="1" dirty="0">
                <a:latin typeface="Times New Roman" pitchFamily="18" charset="0"/>
                <a:cs typeface="Times New Roman" pitchFamily="18" charset="0"/>
              </a:rPr>
              <a:t> </a:t>
            </a:r>
            <a:r>
              <a:rPr lang="ru-RU" sz="4000" b="1" dirty="0" smtClean="0">
                <a:latin typeface="Times New Roman" pitchFamily="18" charset="0"/>
                <a:cs typeface="Times New Roman" pitchFamily="18" charset="0"/>
              </a:rPr>
              <a:t>        МУЖ + ЖЕНА+ ДЕТИ </a:t>
            </a:r>
            <a:br>
              <a:rPr lang="ru-RU" sz="4000" b="1" dirty="0" smtClean="0">
                <a:latin typeface="Times New Roman" pitchFamily="18" charset="0"/>
                <a:cs typeface="Times New Roman" pitchFamily="18" charset="0"/>
              </a:rPr>
            </a:br>
            <a:r>
              <a:rPr lang="ru-RU" sz="4000" b="1" dirty="0" smtClean="0">
                <a:latin typeface="Times New Roman" pitchFamily="18" charset="0"/>
                <a:cs typeface="Times New Roman" pitchFamily="18" charset="0"/>
              </a:rPr>
              <a:t>     = «СВЯТОЕ СЕМЕЙСТВО»</a:t>
            </a:r>
            <a:r>
              <a:rPr lang="ru-RU" sz="6000" b="1" dirty="0" smtClean="0">
                <a:latin typeface="Times New Roman" pitchFamily="18" charset="0"/>
                <a:cs typeface="Times New Roman" pitchFamily="18" charset="0"/>
              </a:rPr>
              <a:t>?</a:t>
            </a:r>
            <a:endParaRPr lang="ru-RU" sz="4000" b="1"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3" cstate="print"/>
          <a:srcRect/>
          <a:stretch>
            <a:fillRect/>
          </a:stretch>
        </p:blipFill>
        <p:spPr bwMode="auto">
          <a:xfrm>
            <a:off x="2714612" y="4143380"/>
            <a:ext cx="3571900" cy="2444201"/>
          </a:xfrm>
          <a:prstGeom prst="rect">
            <a:avLst/>
          </a:prstGeom>
          <a:noFill/>
          <a:ln w="9525">
            <a:solidFill>
              <a:schemeClr val="accent2"/>
            </a:solid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85728"/>
            <a:ext cx="8229600" cy="1143000"/>
          </a:xfrm>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СВЯТОЕ СЕМЕЙСТВО</a:t>
            </a:r>
            <a:endParaRPr lang="ru-RU" b="1" dirty="0">
              <a:latin typeface="Times New Roman" pitchFamily="18" charset="0"/>
              <a:cs typeface="Times New Roman" pitchFamily="18" charset="0"/>
            </a:endParaRPr>
          </a:p>
        </p:txBody>
      </p:sp>
      <p:pic>
        <p:nvPicPr>
          <p:cNvPr id="9219" name="Picture 3"/>
          <p:cNvPicPr>
            <a:picLocks noChangeAspect="1" noChangeArrowheads="1"/>
          </p:cNvPicPr>
          <p:nvPr/>
        </p:nvPicPr>
        <p:blipFill>
          <a:blip r:embed="rId3" cstate="print"/>
          <a:srcRect/>
          <a:stretch>
            <a:fillRect/>
          </a:stretch>
        </p:blipFill>
        <p:spPr bwMode="auto">
          <a:xfrm>
            <a:off x="1428728" y="1571612"/>
            <a:ext cx="6381796" cy="4786347"/>
          </a:xfrm>
          <a:prstGeom prst="rect">
            <a:avLst/>
          </a:prstGeom>
          <a:ln>
            <a:headEnd/>
            <a:tailEnd/>
          </a:ln>
        </p:spPr>
        <p:style>
          <a:lnRef idx="2">
            <a:schemeClr val="accent2"/>
          </a:lnRef>
          <a:fillRef idx="1">
            <a:schemeClr val="lt1"/>
          </a:fillRef>
          <a:effectRef idx="0">
            <a:schemeClr val="accent2"/>
          </a:effectRef>
          <a:fontRef idx="minor">
            <a:schemeClr val="dk1"/>
          </a:fontRef>
        </p:style>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Autofit/>
          </a:bodyPr>
          <a:lstStyle/>
          <a:p>
            <a:r>
              <a:rPr lang="ru-RU" sz="3600" b="1" dirty="0" smtClean="0">
                <a:latin typeface="Times New Roman" pitchFamily="18" charset="0"/>
                <a:cs typeface="Times New Roman" pitchFamily="18" charset="0"/>
              </a:rPr>
              <a:t>ПОЧЕМУ СВЯТ «СЕМЕЙНЫЙ КРУГ»?</a:t>
            </a:r>
            <a:endParaRPr lang="ru-RU" sz="3600" b="1" dirty="0">
              <a:latin typeface="Times New Roman" pitchFamily="18" charset="0"/>
              <a:cs typeface="Times New Roman" pitchFamily="18" charset="0"/>
            </a:endParaRPr>
          </a:p>
        </p:txBody>
      </p:sp>
      <p:sp>
        <p:nvSpPr>
          <p:cNvPr id="3" name="Содержимое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ru-RU" sz="3600" b="1" dirty="0" smtClean="0">
                <a:latin typeface="Times New Roman" pitchFamily="18" charset="0"/>
                <a:cs typeface="Times New Roman" pitchFamily="18" charset="0"/>
              </a:rPr>
              <a:t>Иер.31:33 </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«Но вот завет, который Я заключу с </a:t>
            </a:r>
            <a:r>
              <a:rPr lang="ru-RU" sz="3600" b="1" dirty="0" smtClean="0">
                <a:solidFill>
                  <a:srgbClr val="FF0000"/>
                </a:solidFill>
                <a:latin typeface="Times New Roman" pitchFamily="18" charset="0"/>
                <a:cs typeface="Times New Roman" pitchFamily="18" charset="0"/>
              </a:rPr>
              <a:t>домом </a:t>
            </a:r>
            <a:r>
              <a:rPr lang="ru-RU" sz="3600" b="1" dirty="0" err="1" smtClean="0">
                <a:solidFill>
                  <a:srgbClr val="FF0000"/>
                </a:solidFill>
                <a:latin typeface="Times New Roman" pitchFamily="18" charset="0"/>
                <a:cs typeface="Times New Roman" pitchFamily="18" charset="0"/>
              </a:rPr>
              <a:t>Израилевым</a:t>
            </a:r>
            <a:r>
              <a:rPr lang="ru-RU" sz="3600" b="1" dirty="0" smtClean="0">
                <a:solidFill>
                  <a:srgbClr val="FF0000"/>
                </a:solidFill>
                <a:latin typeface="Times New Roman" pitchFamily="18" charset="0"/>
                <a:cs typeface="Times New Roman" pitchFamily="18" charset="0"/>
              </a:rPr>
              <a:t> </a:t>
            </a:r>
            <a:r>
              <a:rPr lang="ru-RU" sz="3600" b="1" dirty="0" smtClean="0">
                <a:latin typeface="Times New Roman" pitchFamily="18" charset="0"/>
                <a:cs typeface="Times New Roman" pitchFamily="18" charset="0"/>
              </a:rPr>
              <a:t>после тех дней, говорит Господь: вложу закон Мой во внутренность их и на сердцах их напишу его, и буду им Богом, а они будут Моим народом». </a:t>
            </a:r>
            <a:endParaRPr lang="ru-RU" sz="36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457200" y="274638"/>
            <a:ext cx="8229600" cy="1296974"/>
          </a:xfrm>
        </p:spPr>
        <p:style>
          <a:lnRef idx="1">
            <a:schemeClr val="accent3"/>
          </a:lnRef>
          <a:fillRef idx="2">
            <a:schemeClr val="accent3"/>
          </a:fillRef>
          <a:effectRef idx="1">
            <a:schemeClr val="accent3"/>
          </a:effectRef>
          <a:fontRef idx="minor">
            <a:schemeClr val="dk1"/>
          </a:fontRef>
        </p:style>
        <p:txBody>
          <a:bodyPr>
            <a:noAutofit/>
          </a:bodyPr>
          <a:lstStyle/>
          <a:p>
            <a:pPr lvl="0"/>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ru-RU" sz="4000" b="1" dirty="0" smtClean="0">
                <a:latin typeface="Times New Roman" pitchFamily="18" charset="0"/>
                <a:cs typeface="Times New Roman" pitchFamily="18" charset="0"/>
              </a:rPr>
              <a:t>? </a:t>
            </a:r>
            <a:r>
              <a:rPr lang="ru-RU" sz="3600" b="1" dirty="0" smtClean="0">
                <a:latin typeface="Times New Roman" pitchFamily="18" charset="0"/>
                <a:cs typeface="Times New Roman" pitchFamily="18" charset="0"/>
              </a:rPr>
              <a:t>Секретом </a:t>
            </a:r>
            <a:r>
              <a:rPr lang="ru-RU" sz="3600" b="1" dirty="0" smtClean="0">
                <a:latin typeface="Times New Roman" pitchFamily="18" charset="0"/>
                <a:cs typeface="Times New Roman" pitchFamily="18" charset="0"/>
              </a:rPr>
              <a:t>истинного единства семьи (церкви) </a:t>
            </a:r>
            <a:r>
              <a:rPr lang="ru-RU" sz="3600" b="1" dirty="0" smtClean="0">
                <a:latin typeface="Times New Roman" pitchFamily="18" charset="0"/>
                <a:cs typeface="Times New Roman" pitchFamily="18" charset="0"/>
              </a:rPr>
              <a:t>является...</a:t>
            </a: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endParaRPr lang="ru-RU" sz="3600" b="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928802"/>
            <a:ext cx="8229600" cy="4197361"/>
          </a:xfrm>
          <a:ln>
            <a:solidFill>
              <a:schemeClr val="accent1"/>
            </a:solidFill>
          </a:ln>
        </p:spPr>
        <p:txBody>
          <a:bodyPr>
            <a:normAutofit fontScale="92500" lnSpcReduction="20000"/>
          </a:bodyPr>
          <a:lstStyle/>
          <a:p>
            <a:pPr>
              <a:buNone/>
            </a:pPr>
            <a:r>
              <a:rPr lang="ru-RU" sz="3600" b="1" dirty="0" smtClean="0">
                <a:latin typeface="Times New Roman" pitchFamily="18" charset="0"/>
                <a:cs typeface="Times New Roman" pitchFamily="18" charset="0"/>
              </a:rPr>
              <a:t>- дипломатия              </a:t>
            </a:r>
            <a:r>
              <a:rPr lang="ru-RU" sz="8600" b="1" dirty="0" smtClean="0">
                <a:latin typeface="Times New Roman" pitchFamily="18" charset="0"/>
                <a:cs typeface="Times New Roman" pitchFamily="18" charset="0"/>
              </a:rPr>
              <a:t>?</a:t>
            </a:r>
            <a:endParaRPr lang="ru-RU" sz="3600" b="1" dirty="0">
              <a:latin typeface="Times New Roman" pitchFamily="18" charset="0"/>
              <a:cs typeface="Times New Roman" pitchFamily="18" charset="0"/>
            </a:endParaRPr>
          </a:p>
          <a:p>
            <a:pPr>
              <a:buNone/>
            </a:pPr>
            <a:r>
              <a:rPr lang="ru-RU" sz="3600" b="1" dirty="0">
                <a:latin typeface="Times New Roman" pitchFamily="18" charset="0"/>
                <a:cs typeface="Times New Roman" pitchFamily="18" charset="0"/>
              </a:rPr>
              <a:t>- управление</a:t>
            </a:r>
          </a:p>
          <a:p>
            <a:pPr>
              <a:buNone/>
            </a:pPr>
            <a:r>
              <a:rPr lang="ru-RU" sz="3600" b="1" dirty="0">
                <a:latin typeface="Times New Roman" pitchFamily="18" charset="0"/>
                <a:cs typeface="Times New Roman" pitchFamily="18" charset="0"/>
              </a:rPr>
              <a:t>- сверхчеловеческие </a:t>
            </a: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усилия</a:t>
            </a:r>
            <a:endParaRPr lang="ru-RU" sz="3600" b="1" dirty="0">
              <a:latin typeface="Times New Roman" pitchFamily="18" charset="0"/>
              <a:cs typeface="Times New Roman" pitchFamily="18" charset="0"/>
            </a:endParaRPr>
          </a:p>
          <a:p>
            <a:pPr>
              <a:buNone/>
            </a:pPr>
            <a:r>
              <a:rPr lang="ru-RU" sz="3600" b="1" dirty="0" smtClean="0">
                <a:latin typeface="Times New Roman" pitchFamily="18" charset="0"/>
                <a:cs typeface="Times New Roman" pitchFamily="18" charset="0"/>
              </a:rPr>
              <a:t>- единство </a:t>
            </a:r>
            <a:r>
              <a:rPr lang="ru-RU" sz="3600" b="1" dirty="0">
                <a:latin typeface="Times New Roman" pitchFamily="18" charset="0"/>
                <a:cs typeface="Times New Roman" pitchFamily="18" charset="0"/>
              </a:rPr>
              <a:t>со </a:t>
            </a:r>
            <a:r>
              <a:rPr lang="ru-RU" sz="3600" b="1" dirty="0" smtClean="0">
                <a:latin typeface="Times New Roman" pitchFamily="18" charset="0"/>
                <a:cs typeface="Times New Roman" pitchFamily="18" charset="0"/>
              </a:rPr>
              <a:t>Христом</a:t>
            </a:r>
          </a:p>
          <a:p>
            <a:pPr>
              <a:buFontTx/>
              <a:buChar char="-"/>
            </a:pPr>
            <a:endParaRPr lang="ru-RU" sz="3600" b="1" dirty="0">
              <a:latin typeface="Times New Roman" pitchFamily="18" charset="0"/>
              <a:cs typeface="Times New Roman" pitchFamily="18" charset="0"/>
            </a:endParaRPr>
          </a:p>
          <a:p>
            <a:pPr>
              <a:buNone/>
            </a:pPr>
            <a:r>
              <a:rPr lang="ru-RU" sz="3600" b="1" dirty="0">
                <a:latin typeface="Times New Roman" pitchFamily="18" charset="0"/>
                <a:cs typeface="Times New Roman" pitchFamily="18" charset="0"/>
              </a:rPr>
              <a:t> </a:t>
            </a:r>
          </a:p>
          <a:p>
            <a:endParaRPr lang="ru-RU" sz="3600" b="1" dirty="0">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4" cstate="print"/>
          <a:srcRect/>
          <a:stretch>
            <a:fillRect/>
          </a:stretch>
        </p:blipFill>
        <p:spPr bwMode="auto">
          <a:xfrm>
            <a:off x="5429256" y="3071810"/>
            <a:ext cx="3408158" cy="342902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6" name="TextBox 5"/>
          <p:cNvSpPr txBox="1"/>
          <p:nvPr/>
        </p:nvSpPr>
        <p:spPr>
          <a:xfrm>
            <a:off x="5000628" y="1928802"/>
            <a:ext cx="1500198" cy="830997"/>
          </a:xfrm>
          <a:prstGeom prst="rect">
            <a:avLst/>
          </a:prstGeom>
          <a:noFill/>
        </p:spPr>
        <p:txBody>
          <a:bodyPr wrap="square" rtlCol="0">
            <a:spAutoFit/>
          </a:bodyPr>
          <a:lstStyle/>
          <a:p>
            <a:r>
              <a:rPr lang="ru-RU" sz="4800" b="1" dirty="0" smtClean="0">
                <a:latin typeface="Times New Roman" pitchFamily="18" charset="0"/>
                <a:cs typeface="Times New Roman" pitchFamily="18" charset="0"/>
              </a:rPr>
              <a:t>НЕ</a:t>
            </a:r>
            <a:endParaRPr lang="ru-RU" sz="4800" b="1" dirty="0">
              <a:latin typeface="Times New Roman" pitchFamily="18" charset="0"/>
              <a:cs typeface="Times New Roman" pitchFamily="18" charset="0"/>
            </a:endParaRPr>
          </a:p>
        </p:txBody>
      </p:sp>
      <p:sp>
        <p:nvSpPr>
          <p:cNvPr id="8" name="TextBox 7"/>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11267" name="Picture 3"/>
          <p:cNvPicPr>
            <a:picLocks noChangeAspect="1" noChangeArrowheads="1"/>
          </p:cNvPicPr>
          <p:nvPr/>
        </p:nvPicPr>
        <p:blipFill>
          <a:blip r:embed="rId4" cstate="print"/>
          <a:srcRect/>
          <a:stretch>
            <a:fillRect/>
          </a:stretch>
        </p:blipFill>
        <p:spPr bwMode="auto">
          <a:xfrm>
            <a:off x="3357554" y="3214686"/>
            <a:ext cx="4786346" cy="3200014"/>
          </a:xfrm>
          <a:prstGeom prst="rect">
            <a:avLst/>
          </a:prstGeom>
          <a:ln>
            <a:headEnd/>
            <a:tailEnd/>
          </a:ln>
        </p:spPr>
        <p:style>
          <a:lnRef idx="2">
            <a:schemeClr val="accent5"/>
          </a:lnRef>
          <a:fillRef idx="1">
            <a:schemeClr val="lt1"/>
          </a:fillRef>
          <a:effectRef idx="0">
            <a:schemeClr val="accent5"/>
          </a:effectRef>
          <a:fontRef idx="minor">
            <a:schemeClr val="dk1"/>
          </a:fontRef>
        </p:style>
      </p:pic>
      <p:sp>
        <p:nvSpPr>
          <p:cNvPr id="9" name="Заголовок 8"/>
          <p:cNvSpPr>
            <a:spLocks noGrp="1"/>
          </p:cNvSpPr>
          <p:nvPr>
            <p:ph type="title"/>
          </p:nvPr>
        </p:nvSpPr>
        <p:spPr>
          <a:ln>
            <a:solidFill>
              <a:schemeClr val="accent1"/>
            </a:solidFill>
          </a:ln>
        </p:spPr>
        <p:txBody>
          <a:bodyPr>
            <a:normAutofit/>
          </a:bodyPr>
          <a:lstStyle/>
          <a:p>
            <a:r>
              <a:rPr lang="ru-RU" sz="4800" b="1" dirty="0" smtClean="0">
                <a:latin typeface="Times New Roman" pitchFamily="18" charset="0"/>
                <a:cs typeface="Times New Roman" pitchFamily="18" charset="0"/>
              </a:rPr>
              <a:t>Христос</a:t>
            </a:r>
            <a:endParaRPr lang="ru-RU" sz="4800" b="1" dirty="0">
              <a:latin typeface="Times New Roman" pitchFamily="18" charset="0"/>
              <a:cs typeface="Times New Roman" pitchFamily="18" charset="0"/>
            </a:endParaRPr>
          </a:p>
        </p:txBody>
      </p:sp>
      <p:sp>
        <p:nvSpPr>
          <p:cNvPr id="11" name="Содержимое 10"/>
          <p:cNvSpPr>
            <a:spLocks noGrp="1"/>
          </p:cNvSpPr>
          <p:nvPr>
            <p:ph idx="1"/>
          </p:nvPr>
        </p:nvSpPr>
        <p:spPr>
          <a:ln>
            <a:solidFill>
              <a:schemeClr val="accent1"/>
            </a:solidFill>
          </a:ln>
        </p:spPr>
        <p:txBody>
          <a:bodyPr/>
          <a:lstStyle/>
          <a:p>
            <a:r>
              <a:rPr lang="ru-RU" b="1" dirty="0" smtClean="0">
                <a:latin typeface="Times New Roman" pitchFamily="18" charset="0"/>
                <a:cs typeface="Times New Roman" pitchFamily="18" charset="0"/>
              </a:rPr>
              <a:t> Причиной разногласий и раздоров в семьях и в церкви является разделение</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с Христом</a:t>
            </a:r>
            <a:endParaRPr lang="ru-RU" dirty="0">
              <a:latin typeface="Times New Roman" pitchFamily="18" charset="0"/>
              <a:cs typeface="Times New Roman" pitchFamily="18" charset="0"/>
            </a:endParaRPr>
          </a:p>
        </p:txBody>
      </p:sp>
      <p:sp>
        <p:nvSpPr>
          <p:cNvPr id="12" name="TextBox 11"/>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Блок-схема: узел суммирования 6"/>
          <p:cNvSpPr/>
          <p:nvPr/>
        </p:nvSpPr>
        <p:spPr>
          <a:xfrm>
            <a:off x="2357422" y="1714488"/>
            <a:ext cx="4714908" cy="4572032"/>
          </a:xfrm>
          <a:prstGeom prst="flowChartSummingJunction">
            <a:avLst/>
          </a:prstGeom>
          <a:ln w="38100"/>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dirty="0">
              <a:solidFill>
                <a:schemeClr val="accent1">
                  <a:lumMod val="60000"/>
                  <a:lumOff val="40000"/>
                </a:schemeClr>
              </a:solidFill>
            </a:endParaRPr>
          </a:p>
        </p:txBody>
      </p:sp>
      <p:pic>
        <p:nvPicPr>
          <p:cNvPr id="1026" name="Picture 2"/>
          <p:cNvPicPr>
            <a:picLocks noChangeAspect="1" noChangeArrowheads="1"/>
          </p:cNvPicPr>
          <p:nvPr/>
        </p:nvPicPr>
        <p:blipFill>
          <a:blip r:embed="rId3" cstate="print"/>
          <a:srcRect/>
          <a:stretch>
            <a:fillRect/>
          </a:stretch>
        </p:blipFill>
        <p:spPr bwMode="auto">
          <a:xfrm>
            <a:off x="3929058" y="3071810"/>
            <a:ext cx="1500198" cy="1881137"/>
          </a:xfrm>
          <a:prstGeom prst="ellipse">
            <a:avLst/>
          </a:prstGeom>
          <a:ln>
            <a:noFill/>
          </a:ln>
          <a:effectLst>
            <a:softEdge rad="112500"/>
          </a:effectLst>
        </p:spPr>
      </p:pic>
      <p:sp>
        <p:nvSpPr>
          <p:cNvPr id="6" name="Заголовок 5"/>
          <p:cNvSpPr>
            <a:spLocks noGrp="1"/>
          </p:cNvSpPr>
          <p:nvPr>
            <p:ph type="title"/>
          </p:nvPr>
        </p:nvSpPr>
        <p:spPr>
          <a:ln>
            <a:solidFill>
              <a:schemeClr val="accent1"/>
            </a:solidFill>
          </a:ln>
        </p:spPr>
        <p:txBody>
          <a:bodyPr>
            <a:noAutofit/>
          </a:bodyPr>
          <a:lstStyle/>
          <a:p>
            <a:r>
              <a:rPr lang="ru-RU" sz="3600" b="1" dirty="0" smtClean="0">
                <a:latin typeface="Times New Roman" pitchFamily="18" charset="0"/>
                <a:cs typeface="Times New Roman" pitchFamily="18" charset="0"/>
              </a:rPr>
              <a:t>Чем ближе мы подходим ко Христу, тем ближе друг к другу...</a:t>
            </a:r>
            <a:endParaRPr lang="ru-RU" sz="3600" dirty="0">
              <a:latin typeface="Times New Roman" pitchFamily="18" charset="0"/>
              <a:cs typeface="Times New Roman" pitchFamily="18" charset="0"/>
            </a:endParaRPr>
          </a:p>
        </p:txBody>
      </p:sp>
      <p:sp>
        <p:nvSpPr>
          <p:cNvPr id="9" name="TextBox 8"/>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ln/>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Почему?</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ln>
            <a:solidFill>
              <a:schemeClr val="accent1"/>
            </a:solidFill>
          </a:ln>
        </p:spPr>
        <p:txBody>
          <a:bodyPr/>
          <a:lstStyle/>
          <a:p>
            <a:pPr>
              <a:buNone/>
            </a:pPr>
            <a:r>
              <a:rPr lang="ru-RU" b="1" dirty="0" smtClean="0">
                <a:latin typeface="Times New Roman" pitchFamily="18" charset="0"/>
                <a:cs typeface="Times New Roman" pitchFamily="18" charset="0"/>
              </a:rPr>
              <a:t>     Жизнь </a:t>
            </a:r>
            <a:r>
              <a:rPr lang="ru-RU" b="1" dirty="0">
                <a:latin typeface="Times New Roman" pitchFamily="18" charset="0"/>
                <a:cs typeface="Times New Roman" pitchFamily="18" charset="0"/>
              </a:rPr>
              <a:t>Иисуса полна доброты и </a:t>
            </a:r>
            <a:r>
              <a:rPr lang="ru-RU" b="1" dirty="0" smtClean="0">
                <a:latin typeface="Times New Roman" pitchFamily="18" charset="0"/>
                <a:cs typeface="Times New Roman" pitchFamily="18" charset="0"/>
              </a:rPr>
              <a:t>любви</a:t>
            </a:r>
            <a:endParaRPr lang="ru-RU" b="1" dirty="0">
              <a:latin typeface="Times New Roman" pitchFamily="18" charset="0"/>
              <a:cs typeface="Times New Roman" pitchFamily="18" charset="0"/>
            </a:endParaRPr>
          </a:p>
        </p:txBody>
      </p:sp>
      <p:pic>
        <p:nvPicPr>
          <p:cNvPr id="14338" name="Picture 2"/>
          <p:cNvPicPr>
            <a:picLocks noChangeAspect="1" noChangeArrowheads="1"/>
          </p:cNvPicPr>
          <p:nvPr/>
        </p:nvPicPr>
        <p:blipFill>
          <a:blip r:embed="rId3" cstate="print"/>
          <a:srcRect/>
          <a:stretch>
            <a:fillRect/>
          </a:stretch>
        </p:blipFill>
        <p:spPr bwMode="auto">
          <a:xfrm>
            <a:off x="2428860" y="2643182"/>
            <a:ext cx="5715000" cy="3810000"/>
          </a:xfrm>
          <a:prstGeom prst="rect">
            <a:avLst/>
          </a:prstGeom>
          <a:ln>
            <a:solidFill>
              <a:schemeClr val="accent1"/>
            </a:solidFill>
            <a:headEnd/>
            <a:tailEnd/>
          </a:ln>
        </p:spPr>
        <p:style>
          <a:lnRef idx="2">
            <a:schemeClr val="accent2"/>
          </a:lnRef>
          <a:fillRef idx="1">
            <a:schemeClr val="lt1"/>
          </a:fillRef>
          <a:effectRef idx="0">
            <a:schemeClr val="accent2"/>
          </a:effectRef>
          <a:fontRef idx="minor">
            <a:schemeClr val="dk1"/>
          </a:fontRef>
        </p:style>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2" descr="C:\Users\ikasap.EAD-SDA\Desktop\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Заголовок 5"/>
          <p:cNvSpPr>
            <a:spLocks noGrp="1"/>
          </p:cNvSpPr>
          <p:nvPr>
            <p:ph type="ctrTitle"/>
          </p:nvPr>
        </p:nvSpPr>
        <p:spPr>
          <a:xfrm>
            <a:off x="928662" y="2214554"/>
            <a:ext cx="7772400" cy="1612901"/>
          </a:xfrm>
        </p:spPr>
        <p:txBody>
          <a:bodyPr>
            <a:noAutofit/>
          </a:bodyPr>
          <a:lstStyle/>
          <a:p>
            <a:pPr algn="l"/>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РАЗДЕЛ </a:t>
            </a:r>
            <a:r>
              <a:rPr lang="en-US" sz="2800" b="1" dirty="0" smtClean="0">
                <a:latin typeface="Times New Roman" pitchFamily="18" charset="0"/>
                <a:cs typeface="Times New Roman" pitchFamily="18" charset="0"/>
              </a:rPr>
              <a:t>VIII</a:t>
            </a:r>
            <a:r>
              <a:rPr lang="ru-RU" sz="2800" b="1" dirty="0" smtClean="0">
                <a:latin typeface="Times New Roman" pitchFamily="18" charset="0"/>
                <a:cs typeface="Times New Roman" pitchFamily="18" charset="0"/>
              </a:rPr>
              <a:t>. ПРЕУСПЕВАЮЩАЯ СЕМЬЯ</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Глава 27. Священный круг</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Глава 28. Первая школа ребенка</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Глава 29. Дело, которое нельзя передоверить</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Глава 30. Семейные отношения</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Глава 31. Безопасность достигается любовью</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Глава 32. Работайте на ниве сердец</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Глава 33. Обетования о божественном руководстве</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t>
            </a: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endParaRPr lang="ru-RU" sz="2000" b="1" dirty="0">
              <a:latin typeface="Times New Roman" pitchFamily="18" charset="0"/>
              <a:cs typeface="Times New Roman" pitchFamily="18" charset="0"/>
            </a:endParaRPr>
          </a:p>
        </p:txBody>
      </p:sp>
      <p:sp>
        <p:nvSpPr>
          <p:cNvPr id="7" name="Rectangle 2"/>
          <p:cNvSpPr>
            <a:spLocks noChangeArrowheads="1"/>
          </p:cNvSpPr>
          <p:nvPr/>
        </p:nvSpPr>
        <p:spPr bwMode="auto">
          <a:xfrm>
            <a:off x="642910" y="1647568"/>
            <a:ext cx="807249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ru-RU"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r>
            <a:br>
              <a:rPr kumimoji="0" lang="ru-RU"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r>
            <a:br>
              <a:rPr kumimoji="0" lang="ru-RU"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r>
            <a:br>
              <a:rPr kumimoji="0" lang="ru-RU"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endParaRPr kumimoji="0" lang="ru-RU" sz="3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2" cstate="print"/>
          <a:srcRect/>
          <a:stretch>
            <a:fillRect/>
          </a:stretch>
        </p:blipFill>
        <p:spPr bwMode="auto">
          <a:xfrm>
            <a:off x="2000232" y="282871"/>
            <a:ext cx="5141200" cy="6289401"/>
          </a:xfrm>
          <a:prstGeom prst="rect">
            <a:avLst/>
          </a:prstGeom>
          <a:ln>
            <a:headEnd/>
            <a:tailEnd/>
          </a:ln>
        </p:spPr>
        <p:style>
          <a:lnRef idx="2">
            <a:schemeClr val="accent2"/>
          </a:lnRef>
          <a:fillRef idx="1">
            <a:schemeClr val="lt1"/>
          </a:fillRef>
          <a:effectRef idx="0">
            <a:schemeClr val="accent2"/>
          </a:effectRef>
          <a:fontRef idx="minor">
            <a:schemeClr val="dk1"/>
          </a:fontRef>
        </p:style>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Заголовок 6"/>
          <p:cNvSpPr>
            <a:spLocks noGrp="1"/>
          </p:cNvSpPr>
          <p:nvPr>
            <p:ph type="title"/>
          </p:nvPr>
        </p:nvSpPr>
        <p:spPr>
          <a:ln>
            <a:solidFill>
              <a:schemeClr val="accent1"/>
            </a:solidFill>
          </a:ln>
        </p:spPr>
        <p:txBody>
          <a:bodyPr>
            <a:normAutofit fontScale="90000"/>
          </a:bodyPr>
          <a:lstStyle/>
          <a:p>
            <a:r>
              <a:rPr lang="ru-RU" b="1" dirty="0" smtClean="0">
                <a:latin typeface="Times New Roman" pitchFamily="18" charset="0"/>
                <a:cs typeface="Times New Roman" pitchFamily="18" charset="0"/>
              </a:rPr>
              <a:t>Каждая семья - священный круг, </a:t>
            </a:r>
            <a:r>
              <a:rPr lang="ru-RU" b="1" dirty="0" smtClean="0">
                <a:solidFill>
                  <a:srgbClr val="FF0000"/>
                </a:solidFill>
                <a:latin typeface="Times New Roman" pitchFamily="18" charset="0"/>
                <a:cs typeface="Times New Roman" pitchFamily="18" charset="0"/>
              </a:rPr>
              <a:t>крепость...</a:t>
            </a:r>
            <a:endParaRPr lang="ru-RU" dirty="0">
              <a:latin typeface="Times New Roman" pitchFamily="18" charset="0"/>
              <a:cs typeface="Times New Roman" pitchFamily="18" charset="0"/>
            </a:endParaRPr>
          </a:p>
        </p:txBody>
      </p:sp>
      <p:pic>
        <p:nvPicPr>
          <p:cNvPr id="4" name="Содержимое 3"/>
          <p:cNvPicPr>
            <a:picLocks noGrp="1"/>
          </p:cNvPicPr>
          <p:nvPr>
            <p:ph idx="1"/>
          </p:nvPr>
        </p:nvPicPr>
        <p:blipFill>
          <a:blip r:embed="rId3" cstate="print"/>
          <a:stretch>
            <a:fillRect/>
          </a:stretch>
        </p:blipFill>
        <p:spPr bwMode="auto">
          <a:xfrm>
            <a:off x="1714500" y="1720056"/>
            <a:ext cx="5715000" cy="4286250"/>
          </a:xfrm>
          <a:prstGeom prst="rect">
            <a:avLst/>
          </a:prstGeom>
          <a:noFill/>
          <a:ln w="9525">
            <a:solidFill>
              <a:schemeClr val="accent1"/>
            </a:solidFill>
            <a:miter lim="800000"/>
            <a:headEnd/>
            <a:tailEnd/>
          </a:ln>
        </p:spPr>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которую </a:t>
            </a:r>
            <a:r>
              <a:rPr lang="ru-RU" b="1" dirty="0" smtClean="0">
                <a:latin typeface="Times New Roman" pitchFamily="18" charset="0"/>
                <a:cs typeface="Times New Roman" pitchFamily="18" charset="0"/>
              </a:rPr>
              <a:t>нужно охранять от...</a:t>
            </a:r>
            <a:endParaRPr lang="ru-RU" b="1" dirty="0">
              <a:latin typeface="Times New Roman" pitchFamily="18" charset="0"/>
              <a:cs typeface="Times New Roman" pitchFamily="18" charset="0"/>
            </a:endParaRPr>
          </a:p>
        </p:txBody>
      </p:sp>
      <p:sp>
        <p:nvSpPr>
          <p:cNvPr id="8" name="Содержимое 7"/>
          <p:cNvSpPr>
            <a:spLocks noGrp="1"/>
          </p:cNvSpPr>
          <p:nvPr>
            <p:ph idx="1"/>
          </p:nvPr>
        </p:nvSpPr>
        <p:spPr>
          <a:ln>
            <a:solidFill>
              <a:schemeClr val="accent1"/>
            </a:solidFill>
          </a:ln>
        </p:spPr>
        <p:txBody>
          <a:bodyPr/>
          <a:lstStyle/>
          <a:p>
            <a:pPr lvl="0"/>
            <a:r>
              <a:rPr lang="ru-RU" dirty="0" smtClean="0">
                <a:latin typeface="Times New Roman" pitchFamily="18" charset="0"/>
                <a:cs typeface="Times New Roman" pitchFamily="18" charset="0"/>
              </a:rPr>
              <a:t>охранять от вторжения друзей</a:t>
            </a:r>
          </a:p>
          <a:p>
            <a:pPr lvl="0"/>
            <a:r>
              <a:rPr lang="ru-RU" dirty="0" smtClean="0">
                <a:latin typeface="Times New Roman" pitchFamily="18" charset="0"/>
                <a:cs typeface="Times New Roman" pitchFamily="18" charset="0"/>
              </a:rPr>
              <a:t>охранять от вторжения родных</a:t>
            </a:r>
          </a:p>
          <a:p>
            <a:r>
              <a:rPr lang="ru-RU" dirty="0" smtClean="0">
                <a:latin typeface="Times New Roman" pitchFamily="18" charset="0"/>
                <a:cs typeface="Times New Roman" pitchFamily="18" charset="0"/>
              </a:rPr>
              <a:t>охранять от постороннего вторжения </a:t>
            </a:r>
          </a:p>
          <a:p>
            <a:pPr lvl="0"/>
            <a:r>
              <a:rPr lang="ru-RU" dirty="0" smtClean="0">
                <a:latin typeface="Times New Roman" pitchFamily="18" charset="0"/>
                <a:cs typeface="Times New Roman" pitchFamily="18" charset="0"/>
              </a:rPr>
              <a:t>охранять от вторжения соседей</a:t>
            </a:r>
          </a:p>
          <a:p>
            <a:endParaRPr lang="ru-RU" dirty="0">
              <a:latin typeface="Times New Roman" pitchFamily="18" charset="0"/>
              <a:cs typeface="Times New Roman" pitchFamily="18" charset="0"/>
            </a:endParaRPr>
          </a:p>
        </p:txBody>
      </p:sp>
      <p:pic>
        <p:nvPicPr>
          <p:cNvPr id="8196" name="Picture 4"/>
          <p:cNvPicPr>
            <a:picLocks noChangeAspect="1" noChangeArrowheads="1"/>
          </p:cNvPicPr>
          <p:nvPr/>
        </p:nvPicPr>
        <p:blipFill>
          <a:blip r:embed="rId4" cstate="print"/>
          <a:srcRect/>
          <a:stretch>
            <a:fillRect/>
          </a:stretch>
        </p:blipFill>
        <p:spPr bwMode="auto">
          <a:xfrm>
            <a:off x="4929190" y="4214818"/>
            <a:ext cx="2786082" cy="2089562"/>
          </a:xfrm>
          <a:prstGeom prst="rect">
            <a:avLst/>
          </a:prstGeom>
          <a:noFill/>
          <a:ln w="9525">
            <a:solidFill>
              <a:schemeClr val="accent1"/>
            </a:solidFill>
            <a:miter lim="800000"/>
            <a:headEnd/>
            <a:tailEnd/>
          </a:ln>
          <a:effectLst/>
        </p:spPr>
      </p:pic>
      <p:sp>
        <p:nvSpPr>
          <p:cNvPr id="7" name="TextBox 6"/>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 name="Picture 2"/>
          <p:cNvPicPr>
            <a:picLocks noChangeAspect="1" noChangeArrowheads="1"/>
          </p:cNvPicPr>
          <p:nvPr/>
        </p:nvPicPr>
        <p:blipFill>
          <a:blip r:embed="rId3" cstate="print"/>
          <a:srcRect/>
          <a:stretch>
            <a:fillRect/>
          </a:stretch>
        </p:blipFill>
        <p:spPr bwMode="auto">
          <a:xfrm>
            <a:off x="3286116" y="1928802"/>
            <a:ext cx="2714644" cy="3058498"/>
          </a:xfrm>
          <a:prstGeom prst="rect">
            <a:avLst/>
          </a:prstGeom>
          <a:noFill/>
          <a:ln w="9525">
            <a:solidFill>
              <a:schemeClr val="accent2"/>
            </a:solidFill>
            <a:miter lim="800000"/>
            <a:headEnd/>
            <a:tailEnd/>
          </a:ln>
          <a:effectLst/>
        </p:spPr>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
        <p:nvSpPr>
          <p:cNvPr id="7" name="Заголовок 6"/>
          <p:cNvSpPr>
            <a:spLocks noGrp="1"/>
          </p:cNvSpPr>
          <p:nvPr>
            <p:ph type="title"/>
          </p:nvPr>
        </p:nvSpPr>
        <p:spPr>
          <a:ln>
            <a:solidFill>
              <a:schemeClr val="accent1"/>
            </a:solidFill>
          </a:ln>
        </p:spPr>
        <p:txBody>
          <a:bodyPr>
            <a:normAutofit fontScale="90000"/>
          </a:bodyPr>
          <a:lstStyle/>
          <a:p>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...от постороннего вторжения</a:t>
            </a:r>
            <a:br>
              <a:rPr lang="ru-RU" b="1"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ln/>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А как же друзья, родные?</a:t>
            </a:r>
            <a:endParaRPr lang="ru-RU" dirty="0"/>
          </a:p>
        </p:txBody>
      </p:sp>
      <p:sp>
        <p:nvSpPr>
          <p:cNvPr id="7" name="Содержимое 6"/>
          <p:cNvSpPr>
            <a:spLocks noGrp="1"/>
          </p:cNvSpPr>
          <p:nvPr>
            <p:ph idx="1"/>
          </p:nvPr>
        </p:nvSpPr>
        <p:spPr>
          <a:xfrm>
            <a:off x="457200" y="1500174"/>
            <a:ext cx="8229600" cy="4625989"/>
          </a:xfrm>
          <a:ln>
            <a:solidFill>
              <a:schemeClr val="accent1"/>
            </a:solidFill>
          </a:ln>
        </p:spPr>
        <p:txBody>
          <a:bodyPr/>
          <a:lstStyle/>
          <a:p>
            <a:r>
              <a:rPr lang="ru-RU" b="1" dirty="0" smtClean="0">
                <a:latin typeface="Times New Roman" pitchFamily="18" charset="0"/>
                <a:cs typeface="Times New Roman" pitchFamily="18" charset="0"/>
              </a:rPr>
              <a:t>Они не должны вмешиваться в нашу семейную жизнь </a:t>
            </a:r>
          </a:p>
          <a:p>
            <a:endParaRPr lang="ru-RU" dirty="0">
              <a:latin typeface="Times New Roman" pitchFamily="18" charset="0"/>
              <a:cs typeface="Times New Roman" pitchFamily="18" charset="0"/>
            </a:endParaRPr>
          </a:p>
        </p:txBody>
      </p:sp>
      <p:pic>
        <p:nvPicPr>
          <p:cNvPr id="26627" name="Picture 3"/>
          <p:cNvPicPr>
            <a:picLocks noChangeAspect="1" noChangeArrowheads="1"/>
          </p:cNvPicPr>
          <p:nvPr/>
        </p:nvPicPr>
        <p:blipFill>
          <a:blip r:embed="rId2" cstate="print"/>
          <a:srcRect t="10000" b="24000"/>
          <a:stretch>
            <a:fillRect/>
          </a:stretch>
        </p:blipFill>
        <p:spPr bwMode="auto">
          <a:xfrm>
            <a:off x="1928794" y="3500438"/>
            <a:ext cx="5562053" cy="2928958"/>
          </a:xfrm>
          <a:prstGeom prst="rect">
            <a:avLst/>
          </a:prstGeom>
          <a:ln>
            <a:headEnd/>
            <a:tailEnd/>
          </a:ln>
        </p:spPr>
        <p:style>
          <a:lnRef idx="2">
            <a:schemeClr val="accent3"/>
          </a:lnRef>
          <a:fillRef idx="1">
            <a:schemeClr val="lt1"/>
          </a:fillRef>
          <a:effectRef idx="0">
            <a:schemeClr val="accent3"/>
          </a:effectRef>
          <a:fontRef idx="minor">
            <a:schemeClr val="dk1"/>
          </a:fontRef>
        </p:style>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А как же мамы?</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ln w="28575">
            <a:solidFill>
              <a:schemeClr val="accent1"/>
            </a:solidFill>
          </a:ln>
        </p:spPr>
        <p:style>
          <a:lnRef idx="2">
            <a:schemeClr val="accent2"/>
          </a:lnRef>
          <a:fillRef idx="1">
            <a:schemeClr val="lt1"/>
          </a:fillRef>
          <a:effectRef idx="0">
            <a:schemeClr val="accent2"/>
          </a:effectRef>
          <a:fontRef idx="minor">
            <a:schemeClr val="dk1"/>
          </a:fontRef>
        </p:style>
        <p:txBody>
          <a:bodyPr/>
          <a:lstStyle/>
          <a:p>
            <a:r>
              <a:rPr lang="ru-RU" b="1" dirty="0" smtClean="0">
                <a:latin typeface="Times New Roman" pitchFamily="18" charset="0"/>
                <a:cs typeface="Times New Roman" pitchFamily="18" charset="0"/>
              </a:rPr>
              <a:t>Быт 2:24</a:t>
            </a:r>
            <a:endParaRPr lang="ru-RU" b="1" dirty="0">
              <a:latin typeface="Times New Roman" pitchFamily="18" charset="0"/>
              <a:cs typeface="Times New Roman" pitchFamily="18" charset="0"/>
            </a:endParaRPr>
          </a:p>
        </p:txBody>
      </p:sp>
      <p:pic>
        <p:nvPicPr>
          <p:cNvPr id="27651" name="Picture 3"/>
          <p:cNvPicPr>
            <a:picLocks noChangeAspect="1" noChangeArrowheads="1"/>
          </p:cNvPicPr>
          <p:nvPr/>
        </p:nvPicPr>
        <p:blipFill>
          <a:blip r:embed="rId3" cstate="print"/>
          <a:srcRect/>
          <a:stretch>
            <a:fillRect/>
          </a:stretch>
        </p:blipFill>
        <p:spPr bwMode="auto">
          <a:xfrm>
            <a:off x="1857356" y="2321701"/>
            <a:ext cx="5572164" cy="4179123"/>
          </a:xfrm>
          <a:prstGeom prst="rect">
            <a:avLst/>
          </a:prstGeom>
          <a:ln>
            <a:solidFill>
              <a:schemeClr val="accent1"/>
            </a:solidFill>
            <a:headEnd/>
            <a:tailEnd/>
          </a:ln>
        </p:spPr>
        <p:style>
          <a:lnRef idx="2">
            <a:schemeClr val="accent2"/>
          </a:lnRef>
          <a:fillRef idx="1">
            <a:schemeClr val="lt1"/>
          </a:fillRef>
          <a:effectRef idx="0">
            <a:schemeClr val="accent2"/>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8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3" cstate="print"/>
          <a:srcRect/>
          <a:stretch>
            <a:fillRect/>
          </a:stretch>
        </p:blipFill>
        <p:spPr bwMode="auto">
          <a:xfrm>
            <a:off x="714348" y="0"/>
            <a:ext cx="7643834" cy="68382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ln/>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Как принимать советы родных?</a:t>
            </a:r>
            <a:endParaRPr lang="ru-RU" b="1" dirty="0">
              <a:latin typeface="Times New Roman" pitchFamily="18" charset="0"/>
              <a:cs typeface="Times New Roman" pitchFamily="18" charset="0"/>
            </a:endParaRPr>
          </a:p>
        </p:txBody>
      </p:sp>
      <p:sp>
        <p:nvSpPr>
          <p:cNvPr id="4" name="TextBox 3"/>
          <p:cNvSpPr txBox="1"/>
          <p:nvPr/>
        </p:nvSpPr>
        <p:spPr>
          <a:xfrm>
            <a:off x="1928794" y="6143644"/>
            <a:ext cx="5500726" cy="369332"/>
          </a:xfrm>
          <a:prstGeom prst="rect">
            <a:avLst/>
          </a:prstGeom>
          <a:noFill/>
          <a:ln>
            <a:solidFill>
              <a:schemeClr val="accent1"/>
            </a:solidFill>
          </a:ln>
        </p:spPr>
        <p:txBody>
          <a:bodyPr wrap="square" rtlCol="0">
            <a:spAutoFit/>
          </a:bodyPr>
          <a:lstStyle/>
          <a:p>
            <a:r>
              <a:rPr lang="ru-RU" dirty="0" smtClean="0"/>
              <a:t>                                  Как советы друзей!</a:t>
            </a:r>
            <a:endParaRPr lang="ru-RU" dirty="0"/>
          </a:p>
        </p:txBody>
      </p:sp>
      <p:pic>
        <p:nvPicPr>
          <p:cNvPr id="45058" name="Picture 2" descr="http://www.fairjob.ru/postpics/sluhi.jpg"/>
          <p:cNvPicPr>
            <a:picLocks noChangeAspect="1" noChangeArrowheads="1"/>
          </p:cNvPicPr>
          <p:nvPr/>
        </p:nvPicPr>
        <p:blipFill>
          <a:blip r:embed="rId3" cstate="print"/>
          <a:srcRect/>
          <a:stretch>
            <a:fillRect/>
          </a:stretch>
        </p:blipFill>
        <p:spPr bwMode="auto">
          <a:xfrm>
            <a:off x="1785918" y="1643050"/>
            <a:ext cx="5715040" cy="4254531"/>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Каким образом выстроить защиту крепости ?</a:t>
            </a:r>
            <a:endParaRPr lang="ru-RU" b="1" dirty="0">
              <a:latin typeface="Times New Roman" pitchFamily="18" charset="0"/>
              <a:cs typeface="Times New Roman" pitchFamily="18" charset="0"/>
            </a:endParaRPr>
          </a:p>
        </p:txBody>
      </p:sp>
      <p:pic>
        <p:nvPicPr>
          <p:cNvPr id="2054" name="Picture 6"/>
          <p:cNvPicPr>
            <a:picLocks noChangeAspect="1" noChangeArrowheads="1"/>
          </p:cNvPicPr>
          <p:nvPr/>
        </p:nvPicPr>
        <p:blipFill>
          <a:blip r:embed="rId3" cstate="print"/>
          <a:srcRect/>
          <a:stretch>
            <a:fillRect/>
          </a:stretch>
        </p:blipFill>
        <p:spPr bwMode="auto">
          <a:xfrm>
            <a:off x="1285852" y="1714488"/>
            <a:ext cx="6643734" cy="4146607"/>
          </a:xfrm>
          <a:prstGeom prst="rect">
            <a:avLst/>
          </a:prstGeom>
          <a:ln>
            <a:headEnd/>
            <a:tailEnd/>
          </a:ln>
        </p:spPr>
        <p:style>
          <a:lnRef idx="2">
            <a:schemeClr val="accent4"/>
          </a:lnRef>
          <a:fillRef idx="1">
            <a:schemeClr val="lt1"/>
          </a:fillRef>
          <a:effectRef idx="0">
            <a:schemeClr val="accent4"/>
          </a:effectRef>
          <a:fontRef idx="minor">
            <a:schemeClr val="dk1"/>
          </a:fontRef>
        </p:style>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500034" y="571480"/>
            <a:ext cx="7772400" cy="1857388"/>
          </a:xfrm>
          <a:ln>
            <a:solidFill>
              <a:schemeClr val="accent1"/>
            </a:solidFill>
          </a:ln>
        </p:spPr>
        <p:txBody>
          <a:bodyPr>
            <a:noAutofit/>
          </a:bodyPr>
          <a:lstStyle/>
          <a:p>
            <a:r>
              <a:rPr lang="ru-RU" sz="6000" b="1" dirty="0" smtClean="0">
                <a:latin typeface="Times New Roman" pitchFamily="18" charset="0"/>
                <a:cs typeface="Times New Roman" pitchFamily="18" charset="0"/>
              </a:rPr>
              <a:t>Пять правил </a:t>
            </a:r>
            <a:br>
              <a:rPr lang="ru-RU" sz="6000" b="1" dirty="0" smtClean="0">
                <a:latin typeface="Times New Roman" pitchFamily="18" charset="0"/>
                <a:cs typeface="Times New Roman" pitchFamily="18" charset="0"/>
              </a:rPr>
            </a:br>
            <a:r>
              <a:rPr lang="ru-RU" sz="6000" b="1" dirty="0" smtClean="0">
                <a:latin typeface="Times New Roman" pitchFamily="18" charset="0"/>
                <a:cs typeface="Times New Roman" pitchFamily="18" charset="0"/>
              </a:rPr>
              <a:t>защиты крепости</a:t>
            </a:r>
            <a:endParaRPr lang="ru-RU" sz="6000" dirty="0">
              <a:latin typeface="Times New Roman" pitchFamily="18" charset="0"/>
              <a:cs typeface="Times New Roman" pitchFamily="18" charset="0"/>
            </a:endParaRPr>
          </a:p>
        </p:txBody>
      </p:sp>
      <p:sp>
        <p:nvSpPr>
          <p:cNvPr id="3" name="Содержимое 2"/>
          <p:cNvSpPr>
            <a:spLocks noGrp="1"/>
          </p:cNvSpPr>
          <p:nvPr>
            <p:ph type="subTitle" idx="1"/>
          </p:nvPr>
        </p:nvSpPr>
        <p:spPr/>
        <p:txBody>
          <a:bodyPr/>
          <a:lstStyle/>
          <a:p>
            <a:pPr>
              <a:buNone/>
            </a:pPr>
            <a:r>
              <a:rPr lang="ru-RU" b="1" dirty="0" smtClean="0"/>
              <a:t>         </a:t>
            </a:r>
            <a:endParaRPr lang="ru-RU" dirty="0"/>
          </a:p>
        </p:txBody>
      </p:sp>
      <p:pic>
        <p:nvPicPr>
          <p:cNvPr id="5" name="Picture 6"/>
          <p:cNvPicPr>
            <a:picLocks noChangeAspect="1" noChangeArrowheads="1"/>
          </p:cNvPicPr>
          <p:nvPr/>
        </p:nvPicPr>
        <p:blipFill>
          <a:blip r:embed="rId2" cstate="print"/>
          <a:srcRect/>
          <a:stretch>
            <a:fillRect/>
          </a:stretch>
        </p:blipFill>
        <p:spPr bwMode="auto">
          <a:xfrm>
            <a:off x="1500166" y="2786058"/>
            <a:ext cx="5722932" cy="3571900"/>
          </a:xfrm>
          <a:prstGeom prst="rect">
            <a:avLst/>
          </a:prstGeom>
          <a:ln>
            <a:headEnd/>
            <a:tailEnd/>
          </a:ln>
        </p:spPr>
        <p:style>
          <a:lnRef idx="2">
            <a:schemeClr val="accent4"/>
          </a:lnRef>
          <a:fillRef idx="1">
            <a:schemeClr val="lt1"/>
          </a:fillRef>
          <a:effectRef idx="0">
            <a:schemeClr val="accent4"/>
          </a:effectRef>
          <a:fontRef idx="minor">
            <a:schemeClr val="dk1"/>
          </a:fontRef>
        </p:style>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p:nvPr>
        </p:nvSpPr>
        <p:spPr/>
        <p:txBody>
          <a:bodyPr/>
          <a:lstStyle/>
          <a:p>
            <a:pPr eaLnBrk="1" hangingPunct="1"/>
            <a:endParaRPr lang="ru-RU" dirty="0" smtClean="0"/>
          </a:p>
        </p:txBody>
      </p:sp>
      <p:sp>
        <p:nvSpPr>
          <p:cNvPr id="3" name="Подзаголовок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ru-RU" dirty="0" smtClean="0"/>
          </a:p>
        </p:txBody>
      </p:sp>
      <p:pic>
        <p:nvPicPr>
          <p:cNvPr id="2052" name="Picture 2" descr="C:\Users\ikasap.EAD-SDA\Desktop\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Rectangle 2"/>
          <p:cNvSpPr>
            <a:spLocks noChangeArrowheads="1"/>
          </p:cNvSpPr>
          <p:nvPr/>
        </p:nvSpPr>
        <p:spPr bwMode="auto">
          <a:xfrm>
            <a:off x="714348" y="2369576"/>
            <a:ext cx="757242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eaLnBrk="0" fontAlgn="base" hangingPunct="0">
              <a:spcBef>
                <a:spcPct val="0"/>
              </a:spcBef>
              <a:spcAft>
                <a:spcPct val="0"/>
              </a:spcAft>
            </a:pPr>
            <a:r>
              <a:rPr kumimoji="0" lang="ru-RU" sz="4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r>
            <a:br>
              <a:rPr kumimoji="0" lang="ru-RU" sz="4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endParaRPr kumimoji="0" lang="ru-RU" sz="60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Прямоугольник 5"/>
          <p:cNvSpPr/>
          <p:nvPr/>
        </p:nvSpPr>
        <p:spPr>
          <a:xfrm>
            <a:off x="2196104" y="3000372"/>
            <a:ext cx="4789646" cy="2123658"/>
          </a:xfrm>
          <a:prstGeom prst="rect">
            <a:avLst/>
          </a:prstGeom>
        </p:spPr>
        <p:txBody>
          <a:bodyPr wrap="none">
            <a:spAutoFit/>
          </a:bodyPr>
          <a:lstStyle/>
          <a:p>
            <a:pPr algn="ctr"/>
            <a:r>
              <a:rPr lang="ru-RU" sz="4400" b="1" dirty="0" smtClean="0">
                <a:latin typeface="Times New Roman" pitchFamily="18" charset="0"/>
                <a:cs typeface="Times New Roman" pitchFamily="18" charset="0"/>
              </a:rPr>
              <a:t>Глава 27.</a:t>
            </a:r>
            <a:br>
              <a:rPr lang="ru-RU" sz="4400" b="1" dirty="0" smtClean="0">
                <a:latin typeface="Times New Roman" pitchFamily="18" charset="0"/>
                <a:cs typeface="Times New Roman" pitchFamily="18" charset="0"/>
              </a:rPr>
            </a:br>
            <a:r>
              <a:rPr lang="ru-RU" sz="4400" b="1" dirty="0" smtClean="0">
                <a:latin typeface="Times New Roman" pitchFamily="18" charset="0"/>
                <a:cs typeface="Times New Roman" pitchFamily="18" charset="0"/>
              </a:rPr>
              <a:t>Священный круг </a:t>
            </a:r>
            <a:br>
              <a:rPr lang="ru-RU" sz="4400" b="1" dirty="0" smtClean="0">
                <a:latin typeface="Times New Roman" pitchFamily="18" charset="0"/>
                <a:cs typeface="Times New Roman" pitchFamily="18" charset="0"/>
              </a:rPr>
            </a:br>
            <a:endParaRPr lang="ru-RU" sz="4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457200" y="274638"/>
            <a:ext cx="8229600" cy="939784"/>
          </a:xfrm>
          <a:ln>
            <a:solidFill>
              <a:schemeClr val="accent1"/>
            </a:solidFill>
          </a:ln>
        </p:spPr>
        <p:txBody>
          <a:bodyPr/>
          <a:lstStyle/>
          <a:p>
            <a:r>
              <a:rPr lang="ru-RU" b="1" dirty="0" smtClean="0">
                <a:latin typeface="Times New Roman" pitchFamily="18" charset="0"/>
                <a:cs typeface="Times New Roman" pitchFamily="18" charset="0"/>
              </a:rPr>
              <a:t>Пять правил защиты крепости</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428736"/>
            <a:ext cx="8229600" cy="5000660"/>
          </a:xfrm>
          <a:ln>
            <a:solidFill>
              <a:schemeClr val="accent1"/>
            </a:solidFill>
          </a:ln>
        </p:spPr>
        <p:txBody>
          <a:bodyPr>
            <a:normAutofit/>
          </a:bodyPr>
          <a:lstStyle/>
          <a:p>
            <a:pPr marL="514350" indent="-514350">
              <a:buAutoNum type="arabicPeriod"/>
            </a:pPr>
            <a:r>
              <a:rPr lang="ru-RU" b="1" dirty="0" smtClean="0">
                <a:latin typeface="Times New Roman" pitchFamily="18" charset="0"/>
                <a:cs typeface="Times New Roman" pitchFamily="18" charset="0"/>
              </a:rPr>
              <a:t>Муж и жена должны быть ВСЕМ друг для друга</a:t>
            </a:r>
          </a:p>
          <a:p>
            <a:pPr marL="514350" indent="-514350">
              <a:buAutoNum type="arabicPeriod"/>
            </a:pPr>
            <a:endParaRPr lang="ru-RU" b="1" dirty="0" smtClean="0">
              <a:latin typeface="Times New Roman" pitchFamily="18" charset="0"/>
              <a:cs typeface="Times New Roman" pitchFamily="18" charset="0"/>
            </a:endParaRPr>
          </a:p>
          <a:p>
            <a:pPr marL="514350" indent="-514350">
              <a:buNone/>
            </a:pPr>
            <a:endParaRPr lang="ru-RU" b="1" dirty="0">
              <a:latin typeface="Times New Roman" pitchFamily="18" charset="0"/>
              <a:cs typeface="Times New Roman" pitchFamily="18" charset="0"/>
            </a:endParaRPr>
          </a:p>
        </p:txBody>
      </p:sp>
      <p:pic>
        <p:nvPicPr>
          <p:cNvPr id="19458" name="Picture 2"/>
          <p:cNvPicPr>
            <a:picLocks noChangeAspect="1" noChangeArrowheads="1"/>
          </p:cNvPicPr>
          <p:nvPr/>
        </p:nvPicPr>
        <p:blipFill>
          <a:blip r:embed="rId3" cstate="print"/>
          <a:srcRect/>
          <a:stretch>
            <a:fillRect/>
          </a:stretch>
        </p:blipFill>
        <p:spPr bwMode="auto">
          <a:xfrm>
            <a:off x="3571868" y="2500306"/>
            <a:ext cx="3962410" cy="3429009"/>
          </a:xfrm>
          <a:prstGeom prst="rect">
            <a:avLst/>
          </a:prstGeom>
          <a:ln>
            <a:headEnd/>
            <a:tailEnd/>
          </a:ln>
        </p:spPr>
        <p:style>
          <a:lnRef idx="2">
            <a:schemeClr val="accent3"/>
          </a:lnRef>
          <a:fillRef idx="1">
            <a:schemeClr val="lt1"/>
          </a:fillRef>
          <a:effectRef idx="0">
            <a:schemeClr val="accent3"/>
          </a:effectRef>
          <a:fontRef idx="minor">
            <a:schemeClr val="dk1"/>
          </a:fontRef>
        </p:style>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Заголовок 1"/>
          <p:cNvSpPr>
            <a:spLocks noGrp="1"/>
          </p:cNvSpPr>
          <p:nvPr>
            <p:ph type="title"/>
          </p:nvPr>
        </p:nvSpPr>
        <p:spPr>
          <a:ln>
            <a:solidFill>
              <a:schemeClr val="accent1"/>
            </a:solidFill>
          </a:ln>
        </p:spPr>
        <p:txBody>
          <a:bodyPr/>
          <a:lstStyle/>
          <a:p>
            <a:r>
              <a:rPr lang="ru-RU" b="1" dirty="0" smtClean="0">
                <a:latin typeface="Times New Roman" pitchFamily="18" charset="0"/>
                <a:cs typeface="Times New Roman" pitchFamily="18" charset="0"/>
              </a:rPr>
              <a:t>Пять правил защиты крепости</a:t>
            </a:r>
            <a:endParaRPr lang="ru-RU" b="1" dirty="0">
              <a:latin typeface="Times New Roman" pitchFamily="18" charset="0"/>
              <a:cs typeface="Times New Roman" pitchFamily="18" charset="0"/>
            </a:endParaRPr>
          </a:p>
        </p:txBody>
      </p:sp>
      <p:sp>
        <p:nvSpPr>
          <p:cNvPr id="8" name="Содержимое 7"/>
          <p:cNvSpPr>
            <a:spLocks noGrp="1"/>
          </p:cNvSpPr>
          <p:nvPr>
            <p:ph idx="1"/>
          </p:nvPr>
        </p:nvSpPr>
        <p:spPr>
          <a:ln>
            <a:solidFill>
              <a:schemeClr val="accent1"/>
            </a:solidFill>
          </a:ln>
        </p:spPr>
        <p:txBody>
          <a:bodyPr/>
          <a:lstStyle/>
          <a:p>
            <a:pPr>
              <a:buNone/>
            </a:pPr>
            <a:r>
              <a:rPr lang="ru-RU" b="1" dirty="0" smtClean="0">
                <a:latin typeface="Times New Roman" pitchFamily="18" charset="0"/>
                <a:cs typeface="Times New Roman" pitchFamily="18" charset="0"/>
              </a:rPr>
              <a:t>2.  Муж и жена НЕ должны иметь секретов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друг от друга</a:t>
            </a:r>
          </a:p>
          <a:p>
            <a:endParaRPr lang="ru-RU" dirty="0"/>
          </a:p>
        </p:txBody>
      </p:sp>
      <p:pic>
        <p:nvPicPr>
          <p:cNvPr id="7" name="Picture 3"/>
          <p:cNvPicPr>
            <a:picLocks noChangeAspect="1" noChangeArrowheads="1"/>
          </p:cNvPicPr>
          <p:nvPr/>
        </p:nvPicPr>
        <p:blipFill>
          <a:blip r:embed="rId3" cstate="print"/>
          <a:srcRect/>
          <a:stretch>
            <a:fillRect/>
          </a:stretch>
        </p:blipFill>
        <p:spPr bwMode="auto">
          <a:xfrm>
            <a:off x="5429257" y="3245820"/>
            <a:ext cx="2786082" cy="3112113"/>
          </a:xfrm>
          <a:prstGeom prst="rect">
            <a:avLst/>
          </a:prstGeom>
          <a:ln>
            <a:solidFill>
              <a:schemeClr val="accent1"/>
            </a:solidFill>
            <a:headEnd/>
            <a:tailEnd/>
          </a:ln>
        </p:spPr>
        <p:style>
          <a:lnRef idx="2">
            <a:schemeClr val="accent2"/>
          </a:lnRef>
          <a:fillRef idx="1">
            <a:schemeClr val="lt1"/>
          </a:fillRef>
          <a:effectRef idx="0">
            <a:schemeClr val="accent2"/>
          </a:effectRef>
          <a:fontRef idx="minor">
            <a:schemeClr val="dk1"/>
          </a:fontRef>
        </p:style>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Заголовок 1"/>
          <p:cNvSpPr>
            <a:spLocks noGrp="1"/>
          </p:cNvSpPr>
          <p:nvPr>
            <p:ph type="title"/>
          </p:nvPr>
        </p:nvSpPr>
        <p:spPr>
          <a:ln>
            <a:solidFill>
              <a:schemeClr val="accent1"/>
            </a:solidFill>
          </a:ln>
        </p:spPr>
        <p:txBody>
          <a:bodyPr/>
          <a:lstStyle/>
          <a:p>
            <a:r>
              <a:rPr lang="ru-RU" b="1" dirty="0" smtClean="0">
                <a:latin typeface="Times New Roman" pitchFamily="18" charset="0"/>
                <a:cs typeface="Times New Roman" pitchFamily="18" charset="0"/>
              </a:rPr>
              <a:t>Пять правил защиты крепости</a:t>
            </a:r>
            <a:endParaRPr lang="ru-RU" b="1" dirty="0">
              <a:latin typeface="Times New Roman" pitchFamily="18" charset="0"/>
              <a:cs typeface="Times New Roman" pitchFamily="18" charset="0"/>
            </a:endParaRPr>
          </a:p>
        </p:txBody>
      </p:sp>
      <p:sp>
        <p:nvSpPr>
          <p:cNvPr id="8" name="Содержимое 7"/>
          <p:cNvSpPr>
            <a:spLocks noGrp="1"/>
          </p:cNvSpPr>
          <p:nvPr>
            <p:ph idx="1"/>
          </p:nvPr>
        </p:nvSpPr>
        <p:spPr>
          <a:ln>
            <a:solidFill>
              <a:schemeClr val="accent1"/>
            </a:solidFill>
          </a:ln>
        </p:spPr>
        <p:txBody>
          <a:bodyPr/>
          <a:lstStyle/>
          <a:p>
            <a:pPr>
              <a:buNone/>
            </a:pPr>
            <a:r>
              <a:rPr lang="ru-RU" b="1" dirty="0" smtClean="0">
                <a:latin typeface="Times New Roman" pitchFamily="18" charset="0"/>
                <a:cs typeface="Times New Roman" pitchFamily="18" charset="0"/>
              </a:rPr>
              <a:t>3. Они НЕ должны делиться этими секретами с другими</a:t>
            </a:r>
          </a:p>
          <a:p>
            <a:endParaRPr lang="ru-RU" dirty="0">
              <a:latin typeface="Times New Roman" pitchFamily="18" charset="0"/>
              <a:cs typeface="Times New Roman" pitchFamily="18" charset="0"/>
            </a:endParaRPr>
          </a:p>
        </p:txBody>
      </p:sp>
      <p:pic>
        <p:nvPicPr>
          <p:cNvPr id="21506" name="Picture 2"/>
          <p:cNvPicPr>
            <a:picLocks noChangeAspect="1" noChangeArrowheads="1"/>
          </p:cNvPicPr>
          <p:nvPr/>
        </p:nvPicPr>
        <p:blipFill>
          <a:blip r:embed="rId3" cstate="print"/>
          <a:srcRect/>
          <a:stretch>
            <a:fillRect/>
          </a:stretch>
        </p:blipFill>
        <p:spPr bwMode="auto">
          <a:xfrm>
            <a:off x="5143504" y="3429000"/>
            <a:ext cx="3286148" cy="2442645"/>
          </a:xfrm>
          <a:prstGeom prst="rect">
            <a:avLst/>
          </a:prstGeom>
          <a:noFill/>
          <a:ln w="9525">
            <a:solidFill>
              <a:schemeClr val="accent1"/>
            </a:solidFill>
            <a:miter lim="800000"/>
            <a:headEnd/>
            <a:tailEnd/>
          </a:ln>
          <a:effectLst/>
        </p:spPr>
      </p:pic>
      <p:pic>
        <p:nvPicPr>
          <p:cNvPr id="5" name="Picture 2"/>
          <p:cNvPicPr>
            <a:picLocks noChangeAspect="1" noChangeArrowheads="1"/>
          </p:cNvPicPr>
          <p:nvPr/>
        </p:nvPicPr>
        <p:blipFill>
          <a:blip r:embed="rId4" cstate="print"/>
          <a:srcRect/>
          <a:stretch>
            <a:fillRect/>
          </a:stretch>
        </p:blipFill>
        <p:spPr bwMode="auto">
          <a:xfrm rot="1762691">
            <a:off x="848008" y="3421112"/>
            <a:ext cx="2784690" cy="1857388"/>
          </a:xfrm>
          <a:prstGeom prst="rect">
            <a:avLst/>
          </a:prstGeom>
          <a:noFill/>
          <a:ln w="9525">
            <a:solidFill>
              <a:schemeClr val="accent1"/>
            </a:solidFill>
            <a:miter lim="800000"/>
            <a:headEnd/>
            <a:tailEnd/>
          </a:ln>
          <a:effectLst/>
        </p:spPr>
      </p:pic>
      <p:sp>
        <p:nvSpPr>
          <p:cNvPr id="7" name="TextBox 6"/>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Заголовок 1"/>
          <p:cNvSpPr>
            <a:spLocks noGrp="1"/>
          </p:cNvSpPr>
          <p:nvPr>
            <p:ph type="title"/>
          </p:nvPr>
        </p:nvSpPr>
        <p:spPr>
          <a:ln>
            <a:solidFill>
              <a:schemeClr val="accent1"/>
            </a:solidFill>
          </a:ln>
        </p:spPr>
        <p:txBody>
          <a:bodyPr>
            <a:normAutofit fontScale="90000"/>
          </a:bodyPr>
          <a:lstStyle/>
          <a:p>
            <a:r>
              <a:rPr lang="ru-RU" sz="4800" b="1" dirty="0" smtClean="0">
                <a:latin typeface="Times New Roman" pitchFamily="18" charset="0"/>
                <a:cs typeface="Times New Roman" pitchFamily="18" charset="0"/>
              </a:rPr>
              <a:t>Пять правил защиты крепости</a:t>
            </a:r>
            <a:endParaRPr lang="ru-RU" sz="4800" b="1" dirty="0">
              <a:latin typeface="Times New Roman" pitchFamily="18" charset="0"/>
              <a:cs typeface="Times New Roman" pitchFamily="18" charset="0"/>
            </a:endParaRPr>
          </a:p>
        </p:txBody>
      </p:sp>
      <p:sp>
        <p:nvSpPr>
          <p:cNvPr id="7" name="Содержимое 6"/>
          <p:cNvSpPr>
            <a:spLocks noGrp="1"/>
          </p:cNvSpPr>
          <p:nvPr>
            <p:ph idx="1"/>
          </p:nvPr>
        </p:nvSpPr>
        <p:spPr>
          <a:ln>
            <a:solidFill>
              <a:schemeClr val="accent1"/>
            </a:solidFill>
          </a:ln>
        </p:spPr>
        <p:txBody>
          <a:bodyPr/>
          <a:lstStyle/>
          <a:p>
            <a:pPr>
              <a:buNone/>
            </a:pPr>
            <a:r>
              <a:rPr lang="ru-RU" b="1" dirty="0" smtClean="0">
                <a:latin typeface="Times New Roman" pitchFamily="18" charset="0"/>
                <a:cs typeface="Times New Roman" pitchFamily="18" charset="0"/>
              </a:rPr>
              <a:t>4.  Они НЕ должны позволять себе шуток, которые могли бы задеть чувства другого </a:t>
            </a:r>
          </a:p>
          <a:p>
            <a:endParaRPr lang="ru-RU" dirty="0">
              <a:latin typeface="Times New Roman" pitchFamily="18" charset="0"/>
              <a:cs typeface="Times New Roman" pitchFamily="18" charset="0"/>
            </a:endParaRPr>
          </a:p>
        </p:txBody>
      </p:sp>
      <p:pic>
        <p:nvPicPr>
          <p:cNvPr id="3075" name="Picture 3"/>
          <p:cNvPicPr>
            <a:picLocks noChangeAspect="1" noChangeArrowheads="1"/>
          </p:cNvPicPr>
          <p:nvPr/>
        </p:nvPicPr>
        <p:blipFill>
          <a:blip r:embed="rId3" cstate="print"/>
          <a:srcRect/>
          <a:stretch>
            <a:fillRect/>
          </a:stretch>
        </p:blipFill>
        <p:spPr bwMode="auto">
          <a:xfrm>
            <a:off x="3000364" y="3143248"/>
            <a:ext cx="3857652" cy="2571768"/>
          </a:xfrm>
          <a:prstGeom prst="rect">
            <a:avLst/>
          </a:prstGeom>
          <a:noFill/>
          <a:ln w="9525">
            <a:solidFill>
              <a:schemeClr val="accent1"/>
            </a:solidFill>
            <a:miter lim="800000"/>
            <a:headEnd/>
            <a:tailEnd/>
          </a:ln>
          <a:effectLst/>
        </p:spPr>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Заголовок 1"/>
          <p:cNvSpPr>
            <a:spLocks noGrp="1"/>
          </p:cNvSpPr>
          <p:nvPr>
            <p:ph type="title"/>
          </p:nvPr>
        </p:nvSpPr>
        <p:spPr>
          <a:ln>
            <a:solidFill>
              <a:schemeClr val="accent1"/>
            </a:solidFill>
          </a:ln>
        </p:spPr>
        <p:txBody>
          <a:bodyPr/>
          <a:lstStyle/>
          <a:p>
            <a:r>
              <a:rPr lang="ru-RU" b="1" dirty="0" smtClean="0">
                <a:latin typeface="Times New Roman" pitchFamily="18" charset="0"/>
                <a:cs typeface="Times New Roman" pitchFamily="18" charset="0"/>
              </a:rPr>
              <a:t>Пять правил защиты крепости</a:t>
            </a:r>
            <a:endParaRPr lang="ru-RU" b="1" dirty="0">
              <a:latin typeface="Times New Roman" pitchFamily="18" charset="0"/>
              <a:cs typeface="Times New Roman" pitchFamily="18" charset="0"/>
            </a:endParaRPr>
          </a:p>
        </p:txBody>
      </p:sp>
      <p:sp>
        <p:nvSpPr>
          <p:cNvPr id="8" name="Содержимое 7"/>
          <p:cNvSpPr>
            <a:spLocks noGrp="1"/>
          </p:cNvSpPr>
          <p:nvPr>
            <p:ph idx="1"/>
          </p:nvPr>
        </p:nvSpPr>
        <p:spPr>
          <a:ln>
            <a:solidFill>
              <a:schemeClr val="accent1"/>
            </a:solidFill>
          </a:ln>
        </p:spPr>
        <p:txBody>
          <a:bodyPr/>
          <a:lstStyle/>
          <a:p>
            <a:pPr>
              <a:buNone/>
            </a:pPr>
            <a:r>
              <a:rPr lang="ru-RU" b="1" dirty="0" smtClean="0">
                <a:latin typeface="Times New Roman" pitchFamily="18" charset="0"/>
                <a:cs typeface="Times New Roman" pitchFamily="18" charset="0"/>
              </a:rPr>
              <a:t>   5.  Они никогда НЕ должны даже шутя жаловаться кому-то третьему друг на друга</a:t>
            </a:r>
          </a:p>
          <a:p>
            <a:endParaRPr lang="ru-RU" dirty="0"/>
          </a:p>
        </p:txBody>
      </p:sp>
      <p:pic>
        <p:nvPicPr>
          <p:cNvPr id="30722" name="Picture 2"/>
          <p:cNvPicPr>
            <a:picLocks noChangeAspect="1" noChangeArrowheads="1"/>
          </p:cNvPicPr>
          <p:nvPr/>
        </p:nvPicPr>
        <p:blipFill>
          <a:blip r:embed="rId3" cstate="print"/>
          <a:srcRect/>
          <a:stretch>
            <a:fillRect/>
          </a:stretch>
        </p:blipFill>
        <p:spPr bwMode="auto">
          <a:xfrm>
            <a:off x="3286116" y="3071810"/>
            <a:ext cx="2643206" cy="3436168"/>
          </a:xfrm>
          <a:prstGeom prst="rect">
            <a:avLst/>
          </a:prstGeom>
          <a:ln>
            <a:solidFill>
              <a:schemeClr val="accent1"/>
            </a:solidFill>
            <a:headEnd/>
            <a:tailEnd/>
          </a:ln>
        </p:spPr>
        <p:style>
          <a:lnRef idx="2">
            <a:schemeClr val="accent2"/>
          </a:lnRef>
          <a:fillRef idx="1">
            <a:schemeClr val="lt1"/>
          </a:fillRef>
          <a:effectRef idx="0">
            <a:schemeClr val="accent2"/>
          </a:effectRef>
          <a:fontRef idx="minor">
            <a:schemeClr val="dk1"/>
          </a:fontRef>
        </p:style>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Заголовок 6"/>
          <p:cNvSpPr>
            <a:spLocks noGrp="1"/>
          </p:cNvSpPr>
          <p:nvPr>
            <p:ph type="title"/>
          </p:nvPr>
        </p:nvSpPr>
        <p:spPr>
          <a:ln>
            <a:solidFill>
              <a:schemeClr val="accent1"/>
            </a:solidFill>
          </a:ln>
        </p:spPr>
        <p:txBody>
          <a:bodyPr/>
          <a:lstStyle/>
          <a:p>
            <a:r>
              <a:rPr lang="ru-RU" b="1" dirty="0" smtClean="0">
                <a:latin typeface="Times New Roman" pitchFamily="18" charset="0"/>
                <a:cs typeface="Times New Roman" pitchFamily="18" charset="0"/>
              </a:rPr>
              <a:t>Несоблюдение </a:t>
            </a:r>
            <a:r>
              <a:rPr lang="ru-RU" b="1" dirty="0" smtClean="0">
                <a:latin typeface="Times New Roman" pitchFamily="18" charset="0"/>
                <a:cs typeface="Times New Roman" pitchFamily="18" charset="0"/>
              </a:rPr>
              <a:t>правил - </a:t>
            </a:r>
            <a:endParaRPr lang="ru-RU" dirty="0">
              <a:latin typeface="Times New Roman" pitchFamily="18" charset="0"/>
              <a:cs typeface="Times New Roman" pitchFamily="18" charset="0"/>
            </a:endParaRPr>
          </a:p>
        </p:txBody>
      </p:sp>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
        <p:nvSpPr>
          <p:cNvPr id="8" name="Содержимое 7"/>
          <p:cNvSpPr>
            <a:spLocks noGrp="1"/>
          </p:cNvSpPr>
          <p:nvPr>
            <p:ph idx="1"/>
          </p:nvPr>
        </p:nvSpPr>
        <p:spPr>
          <a:ln>
            <a:solidFill>
              <a:schemeClr val="accent1"/>
            </a:solidFill>
          </a:ln>
        </p:spPr>
        <p:txBody>
          <a:bodyPr/>
          <a:lstStyle/>
          <a:p>
            <a:r>
              <a:rPr lang="ru-RU" b="1" dirty="0" smtClean="0">
                <a:latin typeface="Times New Roman" pitchFamily="18" charset="0"/>
                <a:cs typeface="Times New Roman" pitchFamily="18" charset="0"/>
              </a:rPr>
              <a:t>неприятности</a:t>
            </a:r>
          </a:p>
          <a:p>
            <a:r>
              <a:rPr lang="ru-RU" b="1" dirty="0" smtClean="0">
                <a:latin typeface="Times New Roman" pitchFamily="18" charset="0"/>
                <a:cs typeface="Times New Roman" pitchFamily="18" charset="0"/>
              </a:rPr>
              <a:t>отчуждение</a:t>
            </a:r>
          </a:p>
          <a:p>
            <a:endParaRPr lang="ru-RU" dirty="0">
              <a:latin typeface="Times New Roman" pitchFamily="18" charset="0"/>
              <a:cs typeface="Times New Roman" pitchFamily="18" charset="0"/>
            </a:endParaRPr>
          </a:p>
        </p:txBody>
      </p:sp>
      <p:pic>
        <p:nvPicPr>
          <p:cNvPr id="23554" name="Picture 2"/>
          <p:cNvPicPr>
            <a:picLocks noChangeAspect="1" noChangeArrowheads="1"/>
          </p:cNvPicPr>
          <p:nvPr/>
        </p:nvPicPr>
        <p:blipFill>
          <a:blip r:embed="rId3" cstate="print"/>
          <a:srcRect r="2222" b="4444"/>
          <a:stretch>
            <a:fillRect/>
          </a:stretch>
        </p:blipFill>
        <p:spPr bwMode="auto">
          <a:xfrm>
            <a:off x="5214942" y="3357562"/>
            <a:ext cx="3143272" cy="3071834"/>
          </a:xfrm>
          <a:prstGeom prst="rect">
            <a:avLst/>
          </a:prstGeom>
          <a:ln>
            <a:solidFill>
              <a:schemeClr val="accent1"/>
            </a:solidFill>
            <a:headEnd/>
            <a:tailEnd/>
          </a:ln>
        </p:spPr>
        <p:style>
          <a:lnRef idx="2">
            <a:schemeClr val="accent4"/>
          </a:lnRef>
          <a:fillRef idx="1">
            <a:schemeClr val="lt1"/>
          </a:fillRef>
          <a:effectRef idx="0">
            <a:schemeClr val="accent4"/>
          </a:effectRef>
          <a:fontRef idx="minor">
            <a:schemeClr val="dk1"/>
          </a:fontRef>
        </p:style>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Autofit/>
          </a:bodyPr>
          <a:lstStyle/>
          <a:p>
            <a:r>
              <a:rPr lang="ru-RU" sz="4000" b="1" dirty="0" smtClean="0">
                <a:latin typeface="Times New Roman" pitchFamily="18" charset="0"/>
                <a:cs typeface="Times New Roman" pitchFamily="18" charset="0"/>
              </a:rPr>
              <a:t>? </a:t>
            </a:r>
            <a:r>
              <a:rPr lang="ru-RU" sz="3600" b="1" dirty="0" smtClean="0">
                <a:latin typeface="Times New Roman" pitchFamily="18" charset="0"/>
                <a:cs typeface="Times New Roman" pitchFamily="18" charset="0"/>
              </a:rPr>
              <a:t>Чем </a:t>
            </a:r>
            <a:r>
              <a:rPr lang="ru-RU" sz="3600" b="1" dirty="0" smtClean="0">
                <a:latin typeface="Times New Roman" pitchFamily="18" charset="0"/>
                <a:cs typeface="Times New Roman" pitchFamily="18" charset="0"/>
              </a:rPr>
              <a:t>должны стать сердца мужа и жены для недостатков друг друга?</a:t>
            </a:r>
            <a:endParaRPr lang="ru-RU" sz="3600" b="1" dirty="0">
              <a:latin typeface="Times New Roman" pitchFamily="18" charset="0"/>
              <a:cs typeface="Times New Roman" pitchFamily="18" charset="0"/>
            </a:endParaRPr>
          </a:p>
        </p:txBody>
      </p:sp>
      <p:sp>
        <p:nvSpPr>
          <p:cNvPr id="7" name="Содержимое 6"/>
          <p:cNvSpPr>
            <a:spLocks noGrp="1"/>
          </p:cNvSpPr>
          <p:nvPr>
            <p:ph idx="1"/>
          </p:nvPr>
        </p:nvSpPr>
        <p:spPr>
          <a:xfrm>
            <a:off x="457200" y="1785926"/>
            <a:ext cx="8229600" cy="4340237"/>
          </a:xfrm>
          <a:ln>
            <a:solidFill>
              <a:schemeClr val="accent1"/>
            </a:solidFill>
          </a:ln>
        </p:spPr>
        <p:txBody>
          <a:bodyPr/>
          <a:lstStyle/>
          <a:p>
            <a:r>
              <a:rPr lang="ru-RU" dirty="0" smtClean="0">
                <a:latin typeface="Times New Roman" pitchFamily="18" charset="0"/>
                <a:cs typeface="Times New Roman" pitchFamily="18" charset="0"/>
              </a:rPr>
              <a:t>б</a:t>
            </a:r>
            <a:r>
              <a:rPr lang="ru-RU" dirty="0" smtClean="0">
                <a:latin typeface="Times New Roman" pitchFamily="18" charset="0"/>
                <a:cs typeface="Times New Roman" pitchFamily="18" charset="0"/>
              </a:rPr>
              <a:t>ездонным </a:t>
            </a:r>
            <a:r>
              <a:rPr lang="ru-RU" dirty="0" smtClean="0">
                <a:latin typeface="Times New Roman" pitchFamily="18" charset="0"/>
                <a:cs typeface="Times New Roman" pitchFamily="18" charset="0"/>
              </a:rPr>
              <a:t>океаном</a:t>
            </a:r>
          </a:p>
          <a:p>
            <a:r>
              <a:rPr lang="ru-RU" dirty="0" smtClean="0">
                <a:latin typeface="Times New Roman" pitchFamily="18" charset="0"/>
                <a:cs typeface="Times New Roman" pitchFamily="18" charset="0"/>
              </a:rPr>
              <a:t>г</a:t>
            </a:r>
            <a:r>
              <a:rPr lang="ru-RU" dirty="0" smtClean="0">
                <a:latin typeface="Times New Roman" pitchFamily="18" charset="0"/>
                <a:cs typeface="Times New Roman" pitchFamily="18" charset="0"/>
              </a:rPr>
              <a:t>лубокой </a:t>
            </a:r>
            <a:r>
              <a:rPr lang="ru-RU" dirty="0" smtClean="0">
                <a:latin typeface="Times New Roman" pitchFamily="18" charset="0"/>
                <a:cs typeface="Times New Roman" pitchFamily="18" charset="0"/>
              </a:rPr>
              <a:t>пропастью</a:t>
            </a:r>
          </a:p>
          <a:p>
            <a:r>
              <a:rPr lang="ru-RU" dirty="0" smtClean="0">
                <a:latin typeface="Times New Roman" pitchFamily="18" charset="0"/>
                <a:cs typeface="Times New Roman" pitchFamily="18" charset="0"/>
              </a:rPr>
              <a:t>м</a:t>
            </a:r>
            <a:r>
              <a:rPr lang="ru-RU" dirty="0" smtClean="0">
                <a:latin typeface="Times New Roman" pitchFamily="18" charset="0"/>
                <a:cs typeface="Times New Roman" pitchFamily="18" charset="0"/>
              </a:rPr>
              <a:t>огилой</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к</a:t>
            </a:r>
            <a:r>
              <a:rPr lang="ru-RU" dirty="0" smtClean="0">
                <a:latin typeface="Times New Roman" pitchFamily="18" charset="0"/>
                <a:cs typeface="Times New Roman" pitchFamily="18" charset="0"/>
              </a:rPr>
              <a:t>ладовой</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с</a:t>
            </a:r>
            <a:r>
              <a:rPr lang="ru-RU" dirty="0" smtClean="0">
                <a:latin typeface="Times New Roman" pitchFamily="18" charset="0"/>
                <a:cs typeface="Times New Roman" pitchFamily="18" charset="0"/>
              </a:rPr>
              <a:t>кладом </a:t>
            </a:r>
            <a:endParaRPr lang="ru-RU"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pic>
        <p:nvPicPr>
          <p:cNvPr id="24578" name="Picture 2"/>
          <p:cNvPicPr>
            <a:picLocks noChangeAspect="1" noChangeArrowheads="1"/>
          </p:cNvPicPr>
          <p:nvPr/>
        </p:nvPicPr>
        <p:blipFill>
          <a:blip r:embed="rId4" cstate="print"/>
          <a:srcRect/>
          <a:stretch>
            <a:fillRect/>
          </a:stretch>
        </p:blipFill>
        <p:spPr bwMode="auto">
          <a:xfrm>
            <a:off x="4857752" y="3929066"/>
            <a:ext cx="3564083" cy="2371735"/>
          </a:xfrm>
          <a:prstGeom prst="rect">
            <a:avLst/>
          </a:prstGeom>
          <a:ln>
            <a:solidFill>
              <a:schemeClr val="accent1"/>
            </a:solidFill>
            <a:headEnd/>
            <a:tailEnd/>
          </a:ln>
        </p:spPr>
        <p:style>
          <a:lnRef idx="2">
            <a:schemeClr val="dk1"/>
          </a:lnRef>
          <a:fillRef idx="1">
            <a:schemeClr val="lt1"/>
          </a:fillRef>
          <a:effectRef idx="0">
            <a:schemeClr val="dk1"/>
          </a:effectRef>
          <a:fontRef idx="minor">
            <a:schemeClr val="dk1"/>
          </a:fontRef>
        </p:style>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4" name="Содержимое 3"/>
          <p:cNvPicPr>
            <a:picLocks noGrp="1"/>
          </p:cNvPicPr>
          <p:nvPr>
            <p:ph idx="1"/>
          </p:nvPr>
        </p:nvPicPr>
        <p:blipFill>
          <a:blip r:embed="rId4" cstate="print"/>
          <a:srcRect/>
          <a:stretch>
            <a:fillRect/>
          </a:stretch>
        </p:blipFill>
        <p:spPr bwMode="auto">
          <a:xfrm>
            <a:off x="3000364" y="1643050"/>
            <a:ext cx="3357586" cy="4572032"/>
          </a:xfrm>
          <a:prstGeom prst="rect">
            <a:avLst/>
          </a:prstGeom>
          <a:ln>
            <a:headEnd/>
            <a:tailEnd/>
          </a:ln>
        </p:spPr>
        <p:style>
          <a:lnRef idx="2">
            <a:schemeClr val="accent2"/>
          </a:lnRef>
          <a:fillRef idx="1">
            <a:schemeClr val="lt1"/>
          </a:fillRef>
          <a:effectRef idx="0">
            <a:schemeClr val="accent2"/>
          </a:effectRef>
          <a:fontRef idx="minor">
            <a:schemeClr val="dk1"/>
          </a:fontRef>
        </p:style>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
        <p:nvSpPr>
          <p:cNvPr id="7" name="Заголовок 6"/>
          <p:cNvSpPr>
            <a:spLocks noGrp="1"/>
          </p:cNvSpPr>
          <p:nvPr>
            <p:ph type="title"/>
          </p:nvPr>
        </p:nvSpPr>
        <p:spPr>
          <a:ln/>
        </p:spPr>
        <p:style>
          <a:lnRef idx="1">
            <a:schemeClr val="accent3"/>
          </a:lnRef>
          <a:fillRef idx="2">
            <a:schemeClr val="accent3"/>
          </a:fillRef>
          <a:effectRef idx="1">
            <a:schemeClr val="accent3"/>
          </a:effectRef>
          <a:fontRef idx="minor">
            <a:schemeClr val="dk1"/>
          </a:fontRef>
        </p:style>
        <p:txBody>
          <a:bodyPr>
            <a:normAutofit/>
          </a:bodyPr>
          <a:lstStyle/>
          <a:p>
            <a:r>
              <a:rPr lang="ru-RU" sz="4800" b="1" dirty="0" smtClean="0">
                <a:latin typeface="Times New Roman" pitchFamily="18" charset="0"/>
                <a:cs typeface="Times New Roman" pitchFamily="18" charset="0"/>
              </a:rPr>
              <a:t>!</a:t>
            </a:r>
            <a:endParaRPr lang="ru-RU" sz="48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Autofit/>
          </a:bodyPr>
          <a:lstStyle/>
          <a:p>
            <a:r>
              <a:rPr lang="ru-RU" sz="3600" b="1" dirty="0" smtClean="0">
                <a:latin typeface="Times New Roman" pitchFamily="18" charset="0"/>
                <a:cs typeface="Times New Roman" pitchFamily="18" charset="0"/>
              </a:rPr>
              <a:t>? Вокруг </a:t>
            </a:r>
            <a:r>
              <a:rPr lang="ru-RU" sz="3600" b="1" dirty="0" smtClean="0">
                <a:latin typeface="Times New Roman" pitchFamily="18" charset="0"/>
                <a:cs typeface="Times New Roman" pitchFamily="18" charset="0"/>
              </a:rPr>
              <a:t>семьи должен быть </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воздвигнут...  </a:t>
            </a:r>
            <a:endParaRPr lang="ru-RU" sz="3600" b="1" dirty="0">
              <a:latin typeface="Times New Roman" pitchFamily="18" charset="0"/>
              <a:cs typeface="Times New Roman" pitchFamily="18" charset="0"/>
            </a:endParaRPr>
          </a:p>
        </p:txBody>
      </p:sp>
      <p:sp>
        <p:nvSpPr>
          <p:cNvPr id="9" name="Содержимое 8"/>
          <p:cNvSpPr>
            <a:spLocks noGrp="1"/>
          </p:cNvSpPr>
          <p:nvPr>
            <p:ph idx="1"/>
          </p:nvPr>
        </p:nvSpPr>
        <p:spPr>
          <a:ln>
            <a:solidFill>
              <a:schemeClr val="accent1"/>
            </a:solidFill>
          </a:ln>
        </p:spPr>
        <p:txBody>
          <a:bodyPr/>
          <a:lstStyle/>
          <a:p>
            <a:r>
              <a:rPr lang="ru-RU" dirty="0" smtClean="0">
                <a:latin typeface="Times New Roman" pitchFamily="18" charset="0"/>
                <a:cs typeface="Times New Roman" pitchFamily="18" charset="0"/>
              </a:rPr>
              <a:t>с</a:t>
            </a:r>
            <a:r>
              <a:rPr lang="ru-RU" dirty="0" smtClean="0">
                <a:latin typeface="Times New Roman" pitchFamily="18" charset="0"/>
                <a:cs typeface="Times New Roman" pitchFamily="18" charset="0"/>
              </a:rPr>
              <a:t>вященный </a:t>
            </a:r>
            <a:r>
              <a:rPr lang="ru-RU" dirty="0" smtClean="0">
                <a:latin typeface="Times New Roman" pitchFamily="18" charset="0"/>
                <a:cs typeface="Times New Roman" pitchFamily="18" charset="0"/>
              </a:rPr>
              <a:t>ров</a:t>
            </a:r>
          </a:p>
          <a:p>
            <a:r>
              <a:rPr lang="ru-RU" dirty="0" smtClean="0">
                <a:latin typeface="Times New Roman" pitchFamily="18" charset="0"/>
                <a:cs typeface="Times New Roman" pitchFamily="18" charset="0"/>
              </a:rPr>
              <a:t>с</a:t>
            </a:r>
            <a:r>
              <a:rPr lang="ru-RU" dirty="0" smtClean="0">
                <a:latin typeface="Times New Roman" pitchFamily="18" charset="0"/>
                <a:cs typeface="Times New Roman" pitchFamily="18" charset="0"/>
              </a:rPr>
              <a:t>вященный </a:t>
            </a:r>
            <a:r>
              <a:rPr lang="ru-RU" dirty="0" smtClean="0">
                <a:latin typeface="Times New Roman" pitchFamily="18" charset="0"/>
                <a:cs typeface="Times New Roman" pitchFamily="18" charset="0"/>
              </a:rPr>
              <a:t>щит</a:t>
            </a:r>
          </a:p>
          <a:p>
            <a:r>
              <a:rPr lang="ru-RU" dirty="0" smtClean="0">
                <a:latin typeface="Times New Roman" pitchFamily="18" charset="0"/>
                <a:cs typeface="Times New Roman" pitchFamily="18" charset="0"/>
              </a:rPr>
              <a:t>с</a:t>
            </a:r>
            <a:r>
              <a:rPr lang="ru-RU" dirty="0" smtClean="0">
                <a:latin typeface="Times New Roman" pitchFamily="18" charset="0"/>
                <a:cs typeface="Times New Roman" pitchFamily="18" charset="0"/>
              </a:rPr>
              <a:t>вященный частокол</a:t>
            </a:r>
            <a:endParaRPr lang="ru-RU"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pic>
        <p:nvPicPr>
          <p:cNvPr id="4" name="Рисунок 3"/>
          <p:cNvPicPr/>
          <p:nvPr/>
        </p:nvPicPr>
        <p:blipFill>
          <a:blip r:embed="rId4" cstate="print"/>
          <a:srcRect/>
          <a:stretch>
            <a:fillRect/>
          </a:stretch>
        </p:blipFill>
        <p:spPr bwMode="auto">
          <a:xfrm>
            <a:off x="6215074" y="928670"/>
            <a:ext cx="2191299" cy="2214578"/>
          </a:xfrm>
          <a:prstGeom prst="rect">
            <a:avLst/>
          </a:prstGeom>
          <a:ln>
            <a:headEnd/>
            <a:tailEnd/>
          </a:ln>
        </p:spPr>
        <p:style>
          <a:lnRef idx="1">
            <a:schemeClr val="accent3"/>
          </a:lnRef>
          <a:fillRef idx="2">
            <a:schemeClr val="accent3"/>
          </a:fillRef>
          <a:effectRef idx="1">
            <a:schemeClr val="accent3"/>
          </a:effectRef>
          <a:fontRef idx="minor">
            <a:schemeClr val="dk1"/>
          </a:fontRef>
        </p:style>
      </p:pic>
      <p:pic>
        <p:nvPicPr>
          <p:cNvPr id="5" name="Рисунок 4"/>
          <p:cNvPicPr/>
          <p:nvPr/>
        </p:nvPicPr>
        <p:blipFill>
          <a:blip r:embed="rId5" cstate="print"/>
          <a:srcRect/>
          <a:stretch>
            <a:fillRect/>
          </a:stretch>
        </p:blipFill>
        <p:spPr bwMode="auto">
          <a:xfrm>
            <a:off x="1071538" y="3643314"/>
            <a:ext cx="3571900" cy="2714644"/>
          </a:xfrm>
          <a:prstGeom prst="rect">
            <a:avLst/>
          </a:prstGeom>
          <a:noFill/>
          <a:ln w="9525">
            <a:solidFill>
              <a:schemeClr val="accent1"/>
            </a:solidFill>
            <a:miter lim="800000"/>
            <a:headEnd/>
            <a:tailEnd/>
          </a:ln>
        </p:spPr>
      </p:pic>
      <p:pic>
        <p:nvPicPr>
          <p:cNvPr id="6" name="Рисунок 5"/>
          <p:cNvPicPr/>
          <p:nvPr/>
        </p:nvPicPr>
        <p:blipFill>
          <a:blip r:embed="rId6" cstate="print"/>
          <a:srcRect/>
          <a:stretch>
            <a:fillRect/>
          </a:stretch>
        </p:blipFill>
        <p:spPr bwMode="auto">
          <a:xfrm>
            <a:off x="5143504" y="3571876"/>
            <a:ext cx="2571768" cy="2677438"/>
          </a:xfrm>
          <a:prstGeom prst="rect">
            <a:avLst/>
          </a:prstGeom>
          <a:noFill/>
          <a:ln w="9525">
            <a:solidFill>
              <a:schemeClr val="accent1"/>
            </a:solidFill>
            <a:miter lim="800000"/>
            <a:headEnd/>
            <a:tailEnd/>
          </a:ln>
        </p:spPr>
      </p:pic>
      <p:sp>
        <p:nvSpPr>
          <p:cNvPr id="8" name="TextBox 7"/>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священный щит</a:t>
            </a:r>
            <a:endParaRPr lang="ru-RU" b="1" dirty="0">
              <a:latin typeface="Times New Roman" pitchFamily="18" charset="0"/>
              <a:cs typeface="Times New Roman" pitchFamily="18" charset="0"/>
            </a:endParaRPr>
          </a:p>
        </p:txBody>
      </p:sp>
      <p:pic>
        <p:nvPicPr>
          <p:cNvPr id="4" name="Содержимое 3"/>
          <p:cNvPicPr>
            <a:picLocks noGrp="1"/>
          </p:cNvPicPr>
          <p:nvPr>
            <p:ph idx="1"/>
          </p:nvPr>
        </p:nvPicPr>
        <p:blipFill>
          <a:blip r:embed="rId3" cstate="print"/>
          <a:srcRect/>
          <a:stretch>
            <a:fillRect/>
          </a:stretch>
        </p:blipFill>
        <p:spPr bwMode="auto">
          <a:xfrm>
            <a:off x="2643174" y="1857364"/>
            <a:ext cx="4286280" cy="4429156"/>
          </a:xfrm>
          <a:prstGeom prst="rect">
            <a:avLst/>
          </a:prstGeom>
          <a:ln>
            <a:solidFill>
              <a:schemeClr val="accent1"/>
            </a:solidFill>
            <a:headEnd/>
            <a:tailEnd/>
          </a:ln>
        </p:spPr>
        <p:style>
          <a:lnRef idx="1">
            <a:schemeClr val="accent3"/>
          </a:lnRef>
          <a:fillRef idx="2">
            <a:schemeClr val="accent3"/>
          </a:fillRef>
          <a:effectRef idx="1">
            <a:schemeClr val="accent3"/>
          </a:effectRef>
          <a:fontRef idx="minor">
            <a:schemeClr val="dk1"/>
          </a:fontRef>
        </p:style>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
        <p:nvSpPr>
          <p:cNvPr id="7" name="Заголовок 6"/>
          <p:cNvSpPr>
            <a:spLocks noGrp="1"/>
          </p:cNvSpPr>
          <p:nvPr>
            <p:ph type="title"/>
          </p:nvPr>
        </p:nvSpPr>
        <p:spPr>
          <a:ln>
            <a:solidFill>
              <a:schemeClr val="accent1"/>
            </a:solidFill>
          </a:ln>
        </p:spPr>
        <p:txBody>
          <a:bodyPr/>
          <a:lstStyle/>
          <a:p>
            <a:r>
              <a:rPr lang="ru-RU" b="1" dirty="0" smtClean="0">
                <a:latin typeface="Times New Roman" pitchFamily="18" charset="0"/>
                <a:cs typeface="Times New Roman" pitchFamily="18" charset="0"/>
              </a:rPr>
              <a:t>Святость семейного круга</a:t>
            </a:r>
            <a:endParaRPr lang="ru-RU" b="1" dirty="0">
              <a:latin typeface="Times New Roman" pitchFamily="18" charset="0"/>
              <a:cs typeface="Times New Roman" pitchFamily="18" charset="0"/>
            </a:endParaRPr>
          </a:p>
        </p:txBody>
      </p:sp>
      <p:sp>
        <p:nvSpPr>
          <p:cNvPr id="8" name="Содержимое 7"/>
          <p:cNvSpPr>
            <a:spLocks noGrp="1"/>
          </p:cNvSpPr>
          <p:nvPr>
            <p:ph idx="1"/>
          </p:nvPr>
        </p:nvSpPr>
        <p:spPr>
          <a:ln>
            <a:solidFill>
              <a:schemeClr val="accent1"/>
            </a:solidFill>
          </a:ln>
        </p:spPr>
        <p:txBody>
          <a:bodyPr>
            <a:normAutofit/>
          </a:bodyPr>
          <a:lstStyle/>
          <a:p>
            <a:pPr lvl="0"/>
            <a:r>
              <a:rPr lang="ru-RU" sz="4000" dirty="0" smtClean="0">
                <a:latin typeface="Times New Roman" pitchFamily="18" charset="0"/>
                <a:cs typeface="Times New Roman" pitchFamily="18" charset="0"/>
              </a:rPr>
              <a:t>Что такое святость?</a:t>
            </a:r>
            <a:br>
              <a:rPr lang="ru-RU" sz="4000" dirty="0" smtClean="0">
                <a:latin typeface="Times New Roman" pitchFamily="18" charset="0"/>
                <a:cs typeface="Times New Roman" pitchFamily="18" charset="0"/>
              </a:rPr>
            </a:br>
            <a:r>
              <a:rPr lang="ru-RU" sz="4000" dirty="0" smtClean="0">
                <a:latin typeface="Times New Roman" pitchFamily="18" charset="0"/>
                <a:cs typeface="Times New Roman" pitchFamily="18" charset="0"/>
              </a:rPr>
              <a:t/>
            </a:r>
            <a:br>
              <a:rPr lang="ru-RU" sz="4000" dirty="0" smtClean="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pic>
        <p:nvPicPr>
          <p:cNvPr id="6" name="Picture 3"/>
          <p:cNvPicPr>
            <a:picLocks noChangeAspect="1" noChangeArrowheads="1"/>
          </p:cNvPicPr>
          <p:nvPr/>
        </p:nvPicPr>
        <p:blipFill>
          <a:blip r:embed="rId4" cstate="print"/>
          <a:srcRect/>
          <a:stretch>
            <a:fillRect/>
          </a:stretch>
        </p:blipFill>
        <p:spPr bwMode="auto">
          <a:xfrm>
            <a:off x="2500298" y="2357430"/>
            <a:ext cx="4143404" cy="2571768"/>
          </a:xfrm>
          <a:prstGeom prst="ellipse">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ln>
            <a:solidFill>
              <a:schemeClr val="accent1"/>
            </a:solidFill>
          </a:ln>
        </p:spPr>
        <p:style>
          <a:lnRef idx="1">
            <a:schemeClr val="accent3"/>
          </a:lnRef>
          <a:fillRef idx="2">
            <a:schemeClr val="accent3"/>
          </a:fillRef>
          <a:effectRef idx="1">
            <a:schemeClr val="accent3"/>
          </a:effectRef>
          <a:fontRef idx="minor">
            <a:schemeClr val="dk1"/>
          </a:fontRef>
        </p:style>
        <p:txBody>
          <a:bodyPr>
            <a:normAutofit/>
          </a:bodyPr>
          <a:lstStyle/>
          <a:p>
            <a:r>
              <a:rPr lang="ru-RU" sz="6600" b="1" dirty="0" smtClean="0">
                <a:latin typeface="Times New Roman" pitchFamily="18" charset="0"/>
                <a:cs typeface="Times New Roman" pitchFamily="18" charset="0"/>
              </a:rPr>
              <a:t>Щит - </a:t>
            </a:r>
            <a:endParaRPr lang="ru-RU" sz="6600" b="1" dirty="0">
              <a:latin typeface="Times New Roman" pitchFamily="18" charset="0"/>
              <a:cs typeface="Times New Roman" pitchFamily="18" charset="0"/>
            </a:endParaRPr>
          </a:p>
        </p:txBody>
      </p:sp>
      <p:sp>
        <p:nvSpPr>
          <p:cNvPr id="5" name="Содержимое 4"/>
          <p:cNvSpPr>
            <a:spLocks noGrp="1"/>
          </p:cNvSpPr>
          <p:nvPr>
            <p:ph idx="1"/>
          </p:nvPr>
        </p:nvSpPr>
        <p:spPr>
          <a:xfrm>
            <a:off x="457200" y="1600200"/>
            <a:ext cx="6686568" cy="4525963"/>
          </a:xfrm>
          <a:ln>
            <a:solidFill>
              <a:schemeClr val="accent1"/>
            </a:solidFill>
          </a:ln>
        </p:spPr>
        <p:style>
          <a:lnRef idx="2">
            <a:schemeClr val="accent3"/>
          </a:lnRef>
          <a:fillRef idx="1">
            <a:schemeClr val="lt1"/>
          </a:fillRef>
          <a:effectRef idx="0">
            <a:schemeClr val="accent3"/>
          </a:effectRef>
          <a:fontRef idx="minor">
            <a:schemeClr val="dk1"/>
          </a:fontRef>
        </p:style>
        <p:txBody>
          <a:bodyPr/>
          <a:lstStyle/>
          <a:p>
            <a:r>
              <a:rPr lang="ru-RU" b="1" dirty="0" smtClean="0">
                <a:latin typeface="Times New Roman" pitchFamily="18" charset="0"/>
                <a:cs typeface="Times New Roman" pitchFamily="18" charset="0"/>
              </a:rPr>
              <a:t> вид военного </a:t>
            </a:r>
            <a:r>
              <a:rPr lang="ru-RU" b="1" dirty="0" smtClean="0">
                <a:solidFill>
                  <a:schemeClr val="accent2"/>
                </a:solidFill>
                <a:latin typeface="Times New Roman" pitchFamily="18" charset="0"/>
                <a:cs typeface="Times New Roman" pitchFamily="18" charset="0"/>
              </a:rPr>
              <a:t>защитного снаряжения</a:t>
            </a:r>
            <a:r>
              <a:rPr lang="ru-RU" b="1" dirty="0" smtClean="0">
                <a:latin typeface="Times New Roman" pitchFamily="18" charset="0"/>
                <a:cs typeface="Times New Roman" pitchFamily="18" charset="0"/>
              </a:rPr>
              <a:t>, предназначенный для отражения атак... </a:t>
            </a:r>
          </a:p>
          <a:p>
            <a:r>
              <a:rPr lang="ru-RU" b="1" dirty="0" smtClean="0">
                <a:latin typeface="Times New Roman" pitchFamily="18" charset="0"/>
                <a:cs typeface="Times New Roman" pitchFamily="18" charset="0"/>
              </a:rPr>
              <a:t>любое защитное средство, система предупреждения или ограждения от некой угрозы или чего-либо нежелательного </a:t>
            </a:r>
          </a:p>
          <a:p>
            <a:endParaRPr lang="ru-RU" b="1" dirty="0">
              <a:latin typeface="Times New Roman" pitchFamily="18" charset="0"/>
              <a:cs typeface="Times New Roman" pitchFamily="18" charset="0"/>
            </a:endParaRPr>
          </a:p>
        </p:txBody>
      </p:sp>
      <p:pic>
        <p:nvPicPr>
          <p:cNvPr id="6" name="Содержимое 3"/>
          <p:cNvPicPr>
            <a:picLocks/>
          </p:cNvPicPr>
          <p:nvPr/>
        </p:nvPicPr>
        <p:blipFill>
          <a:blip r:embed="rId2" cstate="print"/>
          <a:srcRect/>
          <a:stretch>
            <a:fillRect/>
          </a:stretch>
        </p:blipFill>
        <p:spPr bwMode="auto">
          <a:xfrm>
            <a:off x="6929454" y="1857364"/>
            <a:ext cx="1857388" cy="1857388"/>
          </a:xfrm>
          <a:prstGeom prst="rect">
            <a:avLst/>
          </a:prstGeom>
          <a:ln w="9525" cap="flat" cmpd="sng" algn="ctr">
            <a:solidFill>
              <a:schemeClr val="accent1"/>
            </a:solidFill>
            <a:prstDash val="solid"/>
            <a:headEnd/>
            <a:tailEnd/>
          </a:ln>
        </p:spPr>
        <p:style>
          <a:lnRef idx="1">
            <a:schemeClr val="accent3"/>
          </a:lnRef>
          <a:fillRef idx="2">
            <a:schemeClr val="accent3"/>
          </a:fillRef>
          <a:effectRef idx="1">
            <a:schemeClr val="accent3"/>
          </a:effectRef>
          <a:fontRef idx="minor">
            <a:schemeClr val="dk1"/>
          </a:fontRef>
        </p:style>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Назовите самые уязвимые места защитников крепости</a:t>
            </a:r>
            <a:endParaRPr lang="ru-RU" b="1" dirty="0"/>
          </a:p>
        </p:txBody>
      </p:sp>
      <p:pic>
        <p:nvPicPr>
          <p:cNvPr id="4" name="Содержимое 3"/>
          <p:cNvPicPr>
            <a:picLocks noGrp="1"/>
          </p:cNvPicPr>
          <p:nvPr>
            <p:ph idx="1"/>
          </p:nvPr>
        </p:nvPicPr>
        <p:blipFill>
          <a:blip r:embed="rId2" cstate="print"/>
          <a:srcRect/>
          <a:stretch>
            <a:fillRect/>
          </a:stretch>
        </p:blipFill>
        <p:spPr bwMode="auto">
          <a:xfrm>
            <a:off x="1142976" y="1643050"/>
            <a:ext cx="6929486" cy="4714908"/>
          </a:xfrm>
          <a:prstGeom prst="rect">
            <a:avLst/>
          </a:prstGeom>
          <a:noFill/>
          <a:ln w="9525">
            <a:solidFill>
              <a:schemeClr val="accent1"/>
            </a:solid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357158" y="1785926"/>
            <a:ext cx="1542618" cy="2105031"/>
          </a:xfrm>
          <a:prstGeom prst="rect">
            <a:avLst/>
          </a:prstGeom>
          <a:ln>
            <a:headEnd/>
            <a:tailEnd/>
          </a:ln>
        </p:spPr>
        <p:style>
          <a:lnRef idx="1">
            <a:schemeClr val="accent3"/>
          </a:lnRef>
          <a:fillRef idx="2">
            <a:schemeClr val="accent3"/>
          </a:fillRef>
          <a:effectRef idx="1">
            <a:schemeClr val="accent3"/>
          </a:effectRef>
          <a:fontRef idx="minor">
            <a:schemeClr val="dk1"/>
          </a:fontRef>
        </p:style>
      </p:pic>
      <p:pic>
        <p:nvPicPr>
          <p:cNvPr id="6149" name="Picture 5"/>
          <p:cNvPicPr>
            <a:picLocks noChangeAspect="1" noChangeArrowheads="1"/>
          </p:cNvPicPr>
          <p:nvPr/>
        </p:nvPicPr>
        <p:blipFill>
          <a:blip r:embed="rId4" cstate="print"/>
          <a:srcRect/>
          <a:stretch>
            <a:fillRect/>
          </a:stretch>
        </p:blipFill>
        <p:spPr bwMode="auto">
          <a:xfrm>
            <a:off x="7143768" y="2071678"/>
            <a:ext cx="1643064" cy="2190752"/>
          </a:xfrm>
          <a:prstGeom prst="rect">
            <a:avLst/>
          </a:prstGeom>
          <a:ln>
            <a:headEnd/>
            <a:tailEnd/>
          </a:ln>
        </p:spPr>
        <p:style>
          <a:lnRef idx="1">
            <a:schemeClr val="accent3"/>
          </a:lnRef>
          <a:fillRef idx="2">
            <a:schemeClr val="accent3"/>
          </a:fillRef>
          <a:effectRef idx="1">
            <a:schemeClr val="accent3"/>
          </a:effectRef>
          <a:fontRef idx="minor">
            <a:schemeClr val="dk1"/>
          </a:fontRef>
        </p:style>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ln/>
        </p:spPr>
        <p:style>
          <a:lnRef idx="1">
            <a:schemeClr val="accent3"/>
          </a:lnRef>
          <a:fillRef idx="2">
            <a:schemeClr val="accent3"/>
          </a:fillRef>
          <a:effectRef idx="1">
            <a:schemeClr val="accent3"/>
          </a:effectRef>
          <a:fontRef idx="minor">
            <a:schemeClr val="dk1"/>
          </a:fontRef>
        </p:style>
        <p:txBody>
          <a:bodyPr/>
          <a:lstStyle/>
          <a:p>
            <a:r>
              <a:rPr lang="ru-RU" dirty="0" smtClean="0">
                <a:latin typeface="Times New Roman" pitchFamily="18" charset="0"/>
                <a:cs typeface="Times New Roman" pitchFamily="18" charset="0"/>
              </a:rPr>
              <a:t>Самые уязвимые места</a:t>
            </a:r>
            <a:endParaRPr lang="ru-RU" dirty="0">
              <a:latin typeface="Times New Roman" pitchFamily="18" charset="0"/>
              <a:cs typeface="Times New Roman" pitchFamily="18" charset="0"/>
            </a:endParaRPr>
          </a:p>
        </p:txBody>
      </p:sp>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
        <p:nvSpPr>
          <p:cNvPr id="7" name="Содержимое 6"/>
          <p:cNvSpPr>
            <a:spLocks noGrp="1"/>
          </p:cNvSpPr>
          <p:nvPr>
            <p:ph idx="1"/>
          </p:nvPr>
        </p:nvSpPr>
        <p:spPr>
          <a:ln>
            <a:solidFill>
              <a:schemeClr val="accent1"/>
            </a:solidFill>
          </a:ln>
        </p:spPr>
        <p:txBody>
          <a:bodyPr/>
          <a:lstStyle/>
          <a:p>
            <a:r>
              <a:rPr lang="ru-RU" dirty="0" smtClean="0">
                <a:latin typeface="Times New Roman" pitchFamily="18" charset="0"/>
                <a:cs typeface="Times New Roman" pitchFamily="18" charset="0"/>
              </a:rPr>
              <a:t>Пусть все члены семьи молят Бога, чтобы Он освятил все их чувства и мысли</a:t>
            </a:r>
            <a:endParaRPr lang="ru-RU" dirty="0">
              <a:latin typeface="Times New Roman" pitchFamily="18" charset="0"/>
              <a:cs typeface="Times New Roman" pitchFamily="18" charset="0"/>
            </a:endParaRPr>
          </a:p>
        </p:txBody>
      </p:sp>
      <p:pic>
        <p:nvPicPr>
          <p:cNvPr id="7171" name="Picture 3"/>
          <p:cNvPicPr>
            <a:picLocks noChangeAspect="1" noChangeArrowheads="1"/>
          </p:cNvPicPr>
          <p:nvPr/>
        </p:nvPicPr>
        <p:blipFill>
          <a:blip r:embed="rId3" cstate="print"/>
          <a:srcRect/>
          <a:stretch>
            <a:fillRect/>
          </a:stretch>
        </p:blipFill>
        <p:spPr bwMode="auto">
          <a:xfrm>
            <a:off x="2571736" y="2786058"/>
            <a:ext cx="3643338" cy="2732504"/>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ln/>
        </p:spPr>
        <p:style>
          <a:lnRef idx="1">
            <a:schemeClr val="accent3"/>
          </a:lnRef>
          <a:fillRef idx="2">
            <a:schemeClr val="accent3"/>
          </a:fillRef>
          <a:effectRef idx="1">
            <a:schemeClr val="accent3"/>
          </a:effectRef>
          <a:fontRef idx="minor">
            <a:schemeClr val="dk1"/>
          </a:fontRef>
        </p:style>
        <p:txBody>
          <a:bodyPr>
            <a:normAutofit/>
          </a:bodyPr>
          <a:lstStyle/>
          <a:p>
            <a:r>
              <a:rPr lang="ru-RU" sz="3600" b="1" dirty="0" smtClean="0">
                <a:latin typeface="Times New Roman" pitchFamily="18" charset="0"/>
                <a:cs typeface="Times New Roman" pitchFamily="18" charset="0"/>
              </a:rPr>
              <a:t>Семейный круг должен считаться...</a:t>
            </a:r>
            <a:endParaRPr lang="ru-RU" sz="3600" b="1" dirty="0">
              <a:latin typeface="Times New Roman" pitchFamily="18" charset="0"/>
              <a:cs typeface="Times New Roman" pitchFamily="18" charset="0"/>
            </a:endParaRPr>
          </a:p>
        </p:txBody>
      </p:sp>
      <p:sp>
        <p:nvSpPr>
          <p:cNvPr id="7" name="Содержимое 6"/>
          <p:cNvSpPr>
            <a:spLocks noGrp="1"/>
          </p:cNvSpPr>
          <p:nvPr>
            <p:ph idx="1"/>
          </p:nvPr>
        </p:nvSpPr>
        <p:spPr>
          <a:ln>
            <a:solidFill>
              <a:schemeClr val="accent1"/>
            </a:solidFill>
          </a:ln>
        </p:spPr>
        <p:txBody>
          <a:bodyPr/>
          <a:lstStyle/>
          <a:p>
            <a:r>
              <a:rPr lang="ru-RU" b="1" dirty="0" smtClean="0">
                <a:latin typeface="Times New Roman" pitchFamily="18" charset="0"/>
                <a:cs typeface="Times New Roman" pitchFamily="18" charset="0"/>
              </a:rPr>
              <a:t>священным местом </a:t>
            </a:r>
          </a:p>
          <a:p>
            <a:r>
              <a:rPr lang="ru-RU" b="1" dirty="0" smtClean="0">
                <a:latin typeface="Times New Roman" pitchFamily="18" charset="0"/>
                <a:cs typeface="Times New Roman" pitchFamily="18" charset="0"/>
              </a:rPr>
              <a:t>символом неба </a:t>
            </a:r>
          </a:p>
          <a:p>
            <a:r>
              <a:rPr lang="ru-RU" b="1" dirty="0" smtClean="0">
                <a:latin typeface="Times New Roman" pitchFamily="18" charset="0"/>
                <a:cs typeface="Times New Roman" pitchFamily="18" charset="0"/>
              </a:rPr>
              <a:t>зеркалом, в котором мы отражаемся</a:t>
            </a:r>
          </a:p>
          <a:p>
            <a:endParaRPr lang="ru-RU" dirty="0">
              <a:latin typeface="Times New Roman" pitchFamily="18" charset="0"/>
              <a:cs typeface="Times New Roman" pitchFamily="18" charset="0"/>
            </a:endParaRPr>
          </a:p>
        </p:txBody>
      </p:sp>
      <p:pic>
        <p:nvPicPr>
          <p:cNvPr id="25602" name="Picture 2"/>
          <p:cNvPicPr>
            <a:picLocks noChangeAspect="1" noChangeArrowheads="1"/>
          </p:cNvPicPr>
          <p:nvPr/>
        </p:nvPicPr>
        <p:blipFill>
          <a:blip r:embed="rId4" cstate="print"/>
          <a:srcRect/>
          <a:stretch>
            <a:fillRect/>
          </a:stretch>
        </p:blipFill>
        <p:spPr bwMode="auto">
          <a:xfrm rot="825591">
            <a:off x="5034855" y="3902365"/>
            <a:ext cx="3002326" cy="1851435"/>
          </a:xfrm>
          <a:prstGeom prst="rect">
            <a:avLst/>
          </a:prstGeom>
          <a:ln>
            <a:solidFill>
              <a:schemeClr val="accent1"/>
            </a:solidFill>
            <a:headEnd/>
            <a:tailEnd/>
          </a:ln>
        </p:spPr>
        <p:style>
          <a:lnRef idx="2">
            <a:schemeClr val="accent2"/>
          </a:lnRef>
          <a:fillRef idx="1">
            <a:schemeClr val="lt1"/>
          </a:fillRef>
          <a:effectRef idx="0">
            <a:schemeClr val="accent2"/>
          </a:effectRef>
          <a:fontRef idx="minor">
            <a:schemeClr val="dk1"/>
          </a:fontRef>
        </p:style>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pic>
        <p:nvPicPr>
          <p:cNvPr id="32772" name="Picture 4" descr="http://marina-dorih.ru/wp-content/uploads/2010/08/%D0%94%D0%B5%D0%B2%D1%83%D1%88%D0%BA%D0%B0-%D0%B8-%D0%B7%D0%B5%D1%80%D0%BA%D0%B0%D0%BB%D0%BE.jpg"/>
          <p:cNvPicPr>
            <a:picLocks noChangeAspect="1" noChangeArrowheads="1"/>
          </p:cNvPicPr>
          <p:nvPr/>
        </p:nvPicPr>
        <p:blipFill>
          <a:blip r:embed="rId5" cstate="print"/>
          <a:srcRect/>
          <a:stretch>
            <a:fillRect/>
          </a:stretch>
        </p:blipFill>
        <p:spPr bwMode="auto">
          <a:xfrm rot="20704738">
            <a:off x="1764695" y="3782494"/>
            <a:ext cx="2428892" cy="1817874"/>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Содержимое 2"/>
          <p:cNvSpPr>
            <a:spLocks noGrp="1"/>
          </p:cNvSpPr>
          <p:nvPr>
            <p:ph idx="1"/>
          </p:nvPr>
        </p:nvSpPr>
        <p:spPr>
          <a:xfrm>
            <a:off x="457200" y="428604"/>
            <a:ext cx="8229600" cy="5697559"/>
          </a:xfrm>
          <a:ln>
            <a:solidFill>
              <a:schemeClr val="tx2"/>
            </a:solidFill>
          </a:ln>
        </p:spPr>
        <p:txBody>
          <a:bodyPr>
            <a:normAutofit/>
          </a:bodyPr>
          <a:lstStyle/>
          <a:p>
            <a:pPr>
              <a:spcBef>
                <a:spcPts val="0"/>
              </a:spcBef>
              <a:buNone/>
            </a:pPr>
            <a:r>
              <a:rPr lang="ru-RU" b="1" dirty="0" smtClean="0">
                <a:latin typeface="Times New Roman" pitchFamily="18" charset="0"/>
                <a:cs typeface="Times New Roman" pitchFamily="18" charset="0"/>
              </a:rPr>
              <a:t>       Супруги должны иметь сильное чувство уверенности в том, что всецело принадлежат друг другу, чувство, </a:t>
            </a:r>
          </a:p>
          <a:p>
            <a:pPr>
              <a:spcBef>
                <a:spcPts val="0"/>
              </a:spcBef>
              <a:buNone/>
            </a:pPr>
            <a:r>
              <a:rPr lang="ru-RU" b="1" dirty="0" smtClean="0">
                <a:latin typeface="Times New Roman" pitchFamily="18" charset="0"/>
                <a:cs typeface="Times New Roman" pitchFamily="18" charset="0"/>
              </a:rPr>
              <a:t>    приносящее </a:t>
            </a:r>
          </a:p>
          <a:p>
            <a:r>
              <a:rPr lang="ru-RU" b="1" dirty="0" smtClean="0">
                <a:latin typeface="Times New Roman" pitchFamily="18" charset="0"/>
                <a:cs typeface="Times New Roman" pitchFamily="18" charset="0"/>
              </a:rPr>
              <a:t>свободу</a:t>
            </a:r>
          </a:p>
          <a:p>
            <a:r>
              <a:rPr lang="ru-RU" b="1" dirty="0" smtClean="0">
                <a:latin typeface="Times New Roman" pitchFamily="18" charset="0"/>
                <a:cs typeface="Times New Roman" pitchFamily="18" charset="0"/>
              </a:rPr>
              <a:t>покой </a:t>
            </a:r>
          </a:p>
          <a:p>
            <a:r>
              <a:rPr lang="ru-RU" b="1" dirty="0" smtClean="0">
                <a:latin typeface="Times New Roman" pitchFamily="18" charset="0"/>
                <a:cs typeface="Times New Roman" pitchFamily="18" charset="0"/>
              </a:rPr>
              <a:t>доверие</a:t>
            </a:r>
          </a:p>
          <a:p>
            <a:pPr>
              <a:buNone/>
            </a:pPr>
            <a:endParaRPr lang="ru-RU" sz="3600" b="1" dirty="0">
              <a:latin typeface="Times New Roman" pitchFamily="18" charset="0"/>
              <a:cs typeface="Times New Roman" pitchFamily="18" charset="0"/>
            </a:endParaRPr>
          </a:p>
        </p:txBody>
      </p:sp>
      <p:pic>
        <p:nvPicPr>
          <p:cNvPr id="29698" name="Picture 2"/>
          <p:cNvPicPr>
            <a:picLocks noChangeAspect="1" noChangeArrowheads="1"/>
          </p:cNvPicPr>
          <p:nvPr/>
        </p:nvPicPr>
        <p:blipFill>
          <a:blip r:embed="rId3" cstate="print"/>
          <a:srcRect b="9118"/>
          <a:stretch>
            <a:fillRect/>
          </a:stretch>
        </p:blipFill>
        <p:spPr bwMode="auto">
          <a:xfrm>
            <a:off x="2786050" y="1928802"/>
            <a:ext cx="3371850" cy="2847997"/>
          </a:xfrm>
          <a:prstGeom prst="ellipse">
            <a:avLst/>
          </a:prstGeom>
          <a:ln>
            <a:noFill/>
          </a:ln>
          <a:effectLst>
            <a:softEdge rad="112500"/>
          </a:effectLst>
        </p:spPr>
        <p:style>
          <a:lnRef idx="2">
            <a:schemeClr val="accent1"/>
          </a:lnRef>
          <a:fillRef idx="1">
            <a:schemeClr val="lt1"/>
          </a:fillRef>
          <a:effectRef idx="0">
            <a:schemeClr val="accent1"/>
          </a:effectRef>
          <a:fontRef idx="minor">
            <a:schemeClr val="dk1"/>
          </a:fontRef>
        </p:style>
      </p:pic>
      <p:sp>
        <p:nvSpPr>
          <p:cNvPr id="5" name="TextBox 4"/>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285720" y="357166"/>
            <a:ext cx="8572560" cy="6215106"/>
          </a:xfrm>
          <a:ln/>
        </p:spPr>
        <p:style>
          <a:lnRef idx="1">
            <a:schemeClr val="accent3"/>
          </a:lnRef>
          <a:fillRef idx="2">
            <a:schemeClr val="accent3"/>
          </a:fillRef>
          <a:effectRef idx="1">
            <a:schemeClr val="accent3"/>
          </a:effectRef>
          <a:fontRef idx="minor">
            <a:schemeClr val="dk1"/>
          </a:fontRef>
        </p:style>
        <p:txBody>
          <a:bodyPr>
            <a:normAutofit/>
          </a:bodyPr>
          <a:lstStyle/>
          <a:p>
            <a:r>
              <a:rPr lang="ru-RU" sz="6600" b="1" dirty="0" smtClean="0">
                <a:latin typeface="Times New Roman" pitchFamily="18" charset="0"/>
                <a:cs typeface="Times New Roman" pitchFamily="18" charset="0"/>
              </a:rPr>
              <a:t>Устав семьи</a:t>
            </a:r>
            <a:endParaRPr lang="ru-RU" sz="6600" b="1" dirty="0">
              <a:latin typeface="Times New Roman" pitchFamily="18" charset="0"/>
              <a:cs typeface="Times New Roman" pitchFamily="18" charset="0"/>
            </a:endParaRPr>
          </a:p>
        </p:txBody>
      </p:sp>
      <p:pic>
        <p:nvPicPr>
          <p:cNvPr id="9221" name="Picture 5"/>
          <p:cNvPicPr>
            <a:picLocks noChangeAspect="1" noChangeArrowheads="1"/>
          </p:cNvPicPr>
          <p:nvPr/>
        </p:nvPicPr>
        <p:blipFill>
          <a:blip r:embed="rId2" cstate="print"/>
          <a:srcRect/>
          <a:stretch>
            <a:fillRect/>
          </a:stretch>
        </p:blipFill>
        <p:spPr bwMode="auto">
          <a:xfrm>
            <a:off x="3143240" y="4429132"/>
            <a:ext cx="3429024" cy="1706892"/>
          </a:xfrm>
          <a:prstGeom prst="rect">
            <a:avLst/>
          </a:prstGeom>
          <a:noFill/>
          <a:ln w="9525">
            <a:solidFill>
              <a:schemeClr val="accent1"/>
            </a:solid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Устав семьи</a:t>
            </a:r>
            <a:r>
              <a:rPr lang="en-US" b="1" dirty="0" smtClean="0">
                <a:latin typeface="Times New Roman" pitchFamily="18" charset="0"/>
                <a:cs typeface="Times New Roman" pitchFamily="18" charset="0"/>
              </a:rPr>
              <a:t> (I)</a:t>
            </a:r>
            <a:endParaRPr lang="ru-RU" b="1" dirty="0">
              <a:latin typeface="Times New Roman" pitchFamily="18" charset="0"/>
              <a:cs typeface="Times New Roman" pitchFamily="18" charset="0"/>
            </a:endParaRPr>
          </a:p>
        </p:txBody>
      </p:sp>
      <p:sp>
        <p:nvSpPr>
          <p:cNvPr id="7" name="Содержимое 6"/>
          <p:cNvSpPr>
            <a:spLocks noGrp="1"/>
          </p:cNvSpPr>
          <p:nvPr>
            <p:ph idx="1"/>
          </p:nvPr>
        </p:nvSpPr>
        <p:spPr>
          <a:ln>
            <a:solidFill>
              <a:schemeClr val="accent1"/>
            </a:solidFill>
          </a:ln>
        </p:spPr>
        <p:txBody>
          <a:bodyPr/>
          <a:lstStyle/>
          <a:p>
            <a:pPr>
              <a:buNone/>
            </a:pP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a:t>
            </a: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Родители должны следить за тем, чтобы </a:t>
            </a:r>
            <a:r>
              <a:rPr lang="ru-RU" b="1" dirty="0" smtClean="0">
                <a:latin typeface="Times New Roman" pitchFamily="18" charset="0"/>
                <a:cs typeface="Times New Roman" pitchFamily="18" charset="0"/>
              </a:rPr>
              <a:t>дух разногласия не проник в семью; </a:t>
            </a:r>
            <a:r>
              <a:rPr lang="ru-RU" dirty="0" smtClean="0">
                <a:latin typeface="Times New Roman" pitchFamily="18" charset="0"/>
                <a:cs typeface="Times New Roman" pitchFamily="18" charset="0"/>
              </a:rPr>
              <a:t>ибо он является одним из посредников сатаны, который оказывает воздействие на характер</a:t>
            </a:r>
            <a:endParaRPr lang="ru-RU" dirty="0">
              <a:latin typeface="Times New Roman" pitchFamily="18" charset="0"/>
              <a:cs typeface="Times New Roman" pitchFamily="18" charset="0"/>
            </a:endParaRPr>
          </a:p>
        </p:txBody>
      </p:sp>
      <p:pic>
        <p:nvPicPr>
          <p:cNvPr id="6" name="Picture 6"/>
          <p:cNvPicPr>
            <a:picLocks noChangeAspect="1" noChangeArrowheads="1"/>
          </p:cNvPicPr>
          <p:nvPr/>
        </p:nvPicPr>
        <p:blipFill>
          <a:blip r:embed="rId4" cstate="print"/>
          <a:srcRect/>
          <a:stretch>
            <a:fillRect/>
          </a:stretch>
        </p:blipFill>
        <p:spPr bwMode="auto">
          <a:xfrm>
            <a:off x="3071802" y="4214818"/>
            <a:ext cx="3363111" cy="2099045"/>
          </a:xfrm>
          <a:prstGeom prst="rect">
            <a:avLst/>
          </a:prstGeom>
          <a:ln>
            <a:headEnd/>
            <a:tailEnd/>
          </a:ln>
        </p:spPr>
        <p:style>
          <a:lnRef idx="2">
            <a:schemeClr val="accent4"/>
          </a:lnRef>
          <a:fillRef idx="1">
            <a:schemeClr val="lt1"/>
          </a:fillRef>
          <a:effectRef idx="0">
            <a:schemeClr val="accent4"/>
          </a:effectRef>
          <a:fontRef idx="minor">
            <a:schemeClr val="dk1"/>
          </a:fontRef>
        </p:style>
      </p:pic>
      <p:sp>
        <p:nvSpPr>
          <p:cNvPr id="8" name="TextBox 7"/>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
        <p:nvSpPr>
          <p:cNvPr id="6" name="Заголовок 5"/>
          <p:cNvSpPr>
            <a:spLocks noGrp="1"/>
          </p:cNvSpPr>
          <p:nvPr>
            <p:ph type="title"/>
          </p:nvPr>
        </p:nvSpPr>
        <p:spPr>
          <a:ln>
            <a:solidFill>
              <a:schemeClr val="accent1"/>
            </a:solidFill>
          </a:ln>
        </p:spPr>
        <p:txBody>
          <a:bodyPr>
            <a:normAutofit/>
          </a:bodyPr>
          <a:lstStyle/>
          <a:p>
            <a:r>
              <a:rPr lang="ru-RU" sz="4800" b="1" dirty="0" smtClean="0">
                <a:latin typeface="Times New Roman" pitchFamily="18" charset="0"/>
                <a:cs typeface="Times New Roman" pitchFamily="18" charset="0"/>
              </a:rPr>
              <a:t>!</a:t>
            </a:r>
            <a:endParaRPr lang="ru-RU" sz="4800" b="1" dirty="0">
              <a:latin typeface="Times New Roman" pitchFamily="18" charset="0"/>
              <a:cs typeface="Times New Roman" pitchFamily="18" charset="0"/>
            </a:endParaRPr>
          </a:p>
        </p:txBody>
      </p:sp>
      <p:sp>
        <p:nvSpPr>
          <p:cNvPr id="7" name="Содержимое 6"/>
          <p:cNvSpPr>
            <a:spLocks noGrp="1"/>
          </p:cNvSpPr>
          <p:nvPr>
            <p:ph idx="1"/>
          </p:nvPr>
        </p:nvSpPr>
        <p:spPr>
          <a:ln>
            <a:solidFill>
              <a:schemeClr val="accent1"/>
            </a:solidFill>
          </a:ln>
        </p:spPr>
        <p:txBody>
          <a:bodyPr/>
          <a:lstStyle/>
          <a:p>
            <a:pPr>
              <a:buNone/>
            </a:pPr>
            <a:r>
              <a:rPr lang="ru-RU"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I. </a:t>
            </a:r>
            <a:r>
              <a:rPr lang="ru-RU" b="1" dirty="0" smtClean="0">
                <a:latin typeface="Times New Roman" pitchFamily="18" charset="0"/>
                <a:cs typeface="Times New Roman" pitchFamily="18" charset="0"/>
              </a:rPr>
              <a:t>(а) Те, кто допускает даже незначительные расхождения (разногласия), приглашают сатану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в свой дом</a:t>
            </a:r>
          </a:p>
          <a:p>
            <a:endParaRPr lang="ru-RU" dirty="0">
              <a:latin typeface="Times New Roman" pitchFamily="18" charset="0"/>
              <a:cs typeface="Times New Roman" pitchFamily="18" charset="0"/>
            </a:endParaRPr>
          </a:p>
        </p:txBody>
      </p:sp>
      <p:pic>
        <p:nvPicPr>
          <p:cNvPr id="33794" name="Picture 2"/>
          <p:cNvPicPr>
            <a:picLocks noChangeAspect="1" noChangeArrowheads="1"/>
          </p:cNvPicPr>
          <p:nvPr/>
        </p:nvPicPr>
        <p:blipFill>
          <a:blip r:embed="rId3" cstate="print"/>
          <a:srcRect/>
          <a:stretch>
            <a:fillRect/>
          </a:stretch>
        </p:blipFill>
        <p:spPr bwMode="auto">
          <a:xfrm>
            <a:off x="4786314" y="3643314"/>
            <a:ext cx="2588851" cy="2718885"/>
          </a:xfrm>
          <a:prstGeom prst="rect">
            <a:avLst/>
          </a:prstGeom>
          <a:noFill/>
          <a:ln w="9525">
            <a:solidFill>
              <a:schemeClr val="accent1"/>
            </a:solid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Содержимое 6"/>
          <p:cNvSpPr>
            <a:spLocks noGrp="1"/>
          </p:cNvSpPr>
          <p:nvPr>
            <p:ph idx="1"/>
          </p:nvPr>
        </p:nvSpPr>
        <p:spPr>
          <a:xfrm>
            <a:off x="457200" y="642918"/>
            <a:ext cx="8229600" cy="5483245"/>
          </a:xfrm>
          <a:ln>
            <a:solidFill>
              <a:schemeClr val="accent1"/>
            </a:solidFill>
          </a:ln>
        </p:spPr>
        <p:txBody>
          <a:bodyPr>
            <a:normAutofit/>
          </a:bodyPr>
          <a:lstStyle/>
          <a:p>
            <a:pPr>
              <a:buNone/>
            </a:pPr>
            <a:r>
              <a:rPr lang="ru-RU"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I. (b) </a:t>
            </a:r>
            <a:r>
              <a:rPr lang="ru-RU" sz="2800" b="1" dirty="0" smtClean="0">
                <a:latin typeface="Times New Roman" pitchFamily="18" charset="0"/>
                <a:cs typeface="Times New Roman" pitchFamily="18" charset="0"/>
              </a:rPr>
              <a:t>Пусть отцы и матери дадут торжественное обещание Богу, Которого, по их словам, они любят и слушаются, в том, что по благодати Его они не будут жить в разногласии друг с другом, но будут в своей жизни и характере проявлять дух, который желают видеть в своих детях</a:t>
            </a:r>
            <a:endParaRPr lang="ru-RU" sz="2800" dirty="0">
              <a:latin typeface="Times New Roman" pitchFamily="18" charset="0"/>
              <a:cs typeface="Times New Roman" pitchFamily="18" charset="0"/>
            </a:endParaRPr>
          </a:p>
        </p:txBody>
      </p:sp>
      <p:pic>
        <p:nvPicPr>
          <p:cNvPr id="4100" name="Picture 4"/>
          <p:cNvPicPr>
            <a:picLocks noChangeAspect="1" noChangeArrowheads="1"/>
          </p:cNvPicPr>
          <p:nvPr/>
        </p:nvPicPr>
        <p:blipFill>
          <a:blip r:embed="rId3" cstate="print"/>
          <a:srcRect l="9375" t="7679" r="12499" b="7849"/>
          <a:stretch>
            <a:fillRect/>
          </a:stretch>
        </p:blipFill>
        <p:spPr bwMode="auto">
          <a:xfrm>
            <a:off x="5929322" y="3786190"/>
            <a:ext cx="1950474" cy="2574626"/>
          </a:xfrm>
          <a:prstGeom prst="rect">
            <a:avLst/>
          </a:prstGeom>
          <a:noFill/>
          <a:ln w="9525">
            <a:solidFill>
              <a:schemeClr val="accent1"/>
            </a:solidFill>
            <a:miter lim="800000"/>
            <a:headEnd/>
            <a:tailEnd/>
          </a:ln>
          <a:effectLst/>
        </p:spPr>
      </p:pic>
      <p:sp>
        <p:nvSpPr>
          <p:cNvPr id="8" name="TextBox 7"/>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
        <p:nvSpPr>
          <p:cNvPr id="7" name="Содержимое 6"/>
          <p:cNvSpPr>
            <a:spLocks noGrp="1"/>
          </p:cNvSpPr>
          <p:nvPr>
            <p:ph idx="1"/>
          </p:nvPr>
        </p:nvSpPr>
        <p:spPr>
          <a:xfrm>
            <a:off x="428596" y="1071546"/>
            <a:ext cx="8229600" cy="4525963"/>
          </a:xfrm>
          <a:ln>
            <a:solidFill>
              <a:schemeClr val="accent1"/>
            </a:solidFill>
          </a:ln>
        </p:spPr>
        <p:txBody>
          <a:bodyPr/>
          <a:lstStyle/>
          <a:p>
            <a:pPr>
              <a:buNone/>
            </a:pP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I</a:t>
            </a:r>
            <a:r>
              <a:rPr lang="ru-RU" b="1" dirty="0" smtClean="0">
                <a:latin typeface="Times New Roman" pitchFamily="18" charset="0"/>
                <a:cs typeface="Times New Roman" pitchFamily="18" charset="0"/>
              </a:rPr>
              <a:t>.</a:t>
            </a:r>
            <a:r>
              <a:rPr lang="en-US" b="1" dirty="0" smtClean="0">
                <a:latin typeface="Times New Roman" pitchFamily="18" charset="0"/>
                <a:cs typeface="Times New Roman" pitchFamily="18" charset="0"/>
              </a:rPr>
              <a:t> (c</a:t>
            </a:r>
            <a:r>
              <a:rPr lang="ru-RU"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Если родители будут </a:t>
            </a:r>
            <a:r>
              <a:rPr lang="ru-RU" b="1" dirty="0" smtClean="0">
                <a:latin typeface="Times New Roman" pitchFamily="18" charset="0"/>
                <a:cs typeface="Times New Roman" pitchFamily="18" charset="0"/>
              </a:rPr>
              <a:t>стремиться к единству в доме, утверждая принципы, которые управляли жизнью Христа,</a:t>
            </a:r>
            <a:r>
              <a:rPr lang="ru-RU" dirty="0" smtClean="0">
                <a:latin typeface="Times New Roman" pitchFamily="18" charset="0"/>
                <a:cs typeface="Times New Roman" pitchFamily="18" charset="0"/>
              </a:rPr>
              <a:t> то разногласие будет устранено и вместо него воцарится любовь </a:t>
            </a:r>
            <a:endParaRPr lang="ru-RU" dirty="0">
              <a:latin typeface="Times New Roman" pitchFamily="18" charset="0"/>
              <a:cs typeface="Times New Roman" pitchFamily="18" charset="0"/>
            </a:endParaRPr>
          </a:p>
        </p:txBody>
      </p:sp>
      <p:pic>
        <p:nvPicPr>
          <p:cNvPr id="32770" name="Picture 2"/>
          <p:cNvPicPr>
            <a:picLocks noChangeAspect="1" noChangeArrowheads="1"/>
          </p:cNvPicPr>
          <p:nvPr/>
        </p:nvPicPr>
        <p:blipFill>
          <a:blip r:embed="rId3" cstate="print"/>
          <a:srcRect/>
          <a:stretch>
            <a:fillRect/>
          </a:stretch>
        </p:blipFill>
        <p:spPr bwMode="auto">
          <a:xfrm>
            <a:off x="4714876" y="3357562"/>
            <a:ext cx="2714644" cy="2759146"/>
          </a:xfrm>
          <a:prstGeom prst="rect">
            <a:avLst/>
          </a:prstGeom>
          <a:ln>
            <a:solidFill>
              <a:schemeClr val="accent1"/>
            </a:solidFill>
            <a:headEnd/>
            <a:tailEnd/>
          </a:ln>
        </p:spPr>
        <p:style>
          <a:lnRef idx="2">
            <a:schemeClr val="accent6"/>
          </a:lnRef>
          <a:fillRef idx="1">
            <a:schemeClr val="lt1"/>
          </a:fillRef>
          <a:effectRef idx="0">
            <a:schemeClr val="accent6"/>
          </a:effectRef>
          <a:fontRef idx="minor">
            <a:schemeClr val="dk1"/>
          </a:fontRef>
        </p:style>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ЧТО ТАКОЕ СВЯТОСТЬ?</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600201"/>
            <a:ext cx="8229600" cy="4114816"/>
          </a:xfrm>
          <a:ln>
            <a:solidFill>
              <a:schemeClr val="accent1"/>
            </a:solidFill>
          </a:ln>
        </p:spPr>
        <p:style>
          <a:lnRef idx="2">
            <a:schemeClr val="accent4"/>
          </a:lnRef>
          <a:fillRef idx="1">
            <a:schemeClr val="lt1"/>
          </a:fillRef>
          <a:effectRef idx="0">
            <a:schemeClr val="accent4"/>
          </a:effectRef>
          <a:fontRef idx="minor">
            <a:schemeClr val="dk1"/>
          </a:fontRef>
        </p:style>
        <p:txBody>
          <a:bodyPr/>
          <a:lstStyle/>
          <a:p>
            <a:pPr>
              <a:buNone/>
            </a:pPr>
            <a:r>
              <a:rPr lang="ru-RU" b="1" dirty="0" smtClean="0">
                <a:latin typeface="Times New Roman" pitchFamily="18" charset="0"/>
                <a:cs typeface="Times New Roman" pitchFamily="18" charset="0"/>
              </a:rPr>
              <a:t> Это причастность человека к Богу</a:t>
            </a:r>
            <a:endParaRPr lang="ru-RU" b="1"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3" cstate="print"/>
          <a:srcRect b="27660"/>
          <a:stretch>
            <a:fillRect/>
          </a:stretch>
        </p:blipFill>
        <p:spPr bwMode="auto">
          <a:xfrm>
            <a:off x="1071538" y="3786190"/>
            <a:ext cx="7129420" cy="2428892"/>
          </a:xfrm>
          <a:prstGeom prst="rect">
            <a:avLst/>
          </a:prstGeom>
          <a:ln>
            <a:solidFill>
              <a:schemeClr val="accent1"/>
            </a:solidFill>
            <a:headEnd/>
            <a:tailEnd/>
          </a:ln>
        </p:spPr>
        <p:style>
          <a:lnRef idx="2">
            <a:schemeClr val="accent4"/>
          </a:lnRef>
          <a:fillRef idx="1">
            <a:schemeClr val="lt1"/>
          </a:fillRef>
          <a:effectRef idx="0">
            <a:schemeClr val="accent4"/>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Устав семьи</a:t>
            </a:r>
            <a:r>
              <a:rPr lang="en-US" b="1" dirty="0" smtClean="0">
                <a:latin typeface="Times New Roman" pitchFamily="18" charset="0"/>
                <a:cs typeface="Times New Roman" pitchFamily="18" charset="0"/>
              </a:rPr>
              <a:t> (II)</a:t>
            </a:r>
            <a:endParaRPr lang="ru-RU" b="1" dirty="0">
              <a:latin typeface="Times New Roman" pitchFamily="18" charset="0"/>
              <a:cs typeface="Times New Roman" pitchFamily="18" charset="0"/>
            </a:endParaRPr>
          </a:p>
        </p:txBody>
      </p:sp>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
        <p:nvSpPr>
          <p:cNvPr id="8" name="Содержимое 7"/>
          <p:cNvSpPr>
            <a:spLocks noGrp="1"/>
          </p:cNvSpPr>
          <p:nvPr>
            <p:ph idx="1"/>
          </p:nvPr>
        </p:nvSpPr>
        <p:spPr>
          <a:ln>
            <a:solidFill>
              <a:schemeClr val="accent1"/>
            </a:solidFill>
          </a:ln>
        </p:spPr>
        <p:txBody>
          <a:bodyPr/>
          <a:lstStyle/>
          <a:p>
            <a:pPr>
              <a:buNone/>
            </a:pPr>
            <a:r>
              <a:rPr lang="ru-RU"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II.</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Семейный союз- священное общество, каждый член которого </a:t>
            </a:r>
            <a:r>
              <a:rPr lang="ru-RU" b="1" dirty="0" smtClean="0">
                <a:latin typeface="Times New Roman" pitchFamily="18" charset="0"/>
                <a:cs typeface="Times New Roman" pitchFamily="18" charset="0"/>
              </a:rPr>
              <a:t>должен взять на себя свою часть забот,</a:t>
            </a:r>
            <a:r>
              <a:rPr lang="ru-RU" dirty="0" smtClean="0">
                <a:latin typeface="Times New Roman" pitchFamily="18" charset="0"/>
                <a:cs typeface="Times New Roman" pitchFamily="18" charset="0"/>
              </a:rPr>
              <a:t> помогая другому</a:t>
            </a:r>
            <a:endParaRPr lang="ru-RU" dirty="0">
              <a:latin typeface="Times New Roman" pitchFamily="18" charset="0"/>
              <a:cs typeface="Times New Roman" pitchFamily="18" charset="0"/>
            </a:endParaRPr>
          </a:p>
        </p:txBody>
      </p:sp>
      <p:pic>
        <p:nvPicPr>
          <p:cNvPr id="35842" name="Picture 2"/>
          <p:cNvPicPr>
            <a:picLocks noChangeAspect="1" noChangeArrowheads="1"/>
          </p:cNvPicPr>
          <p:nvPr/>
        </p:nvPicPr>
        <p:blipFill>
          <a:blip r:embed="rId3" cstate="print"/>
          <a:srcRect/>
          <a:stretch>
            <a:fillRect/>
          </a:stretch>
        </p:blipFill>
        <p:spPr bwMode="auto">
          <a:xfrm>
            <a:off x="2857488" y="3429000"/>
            <a:ext cx="3929090" cy="2863324"/>
          </a:xfrm>
          <a:prstGeom prst="rect">
            <a:avLst/>
          </a:prstGeom>
          <a:ln>
            <a:solidFill>
              <a:schemeClr val="accent1"/>
            </a:solidFill>
            <a:headEnd/>
            <a:tailEnd/>
          </a:ln>
        </p:spPr>
        <p:style>
          <a:lnRef idx="2">
            <a:schemeClr val="accent3"/>
          </a:lnRef>
          <a:fillRef idx="1">
            <a:schemeClr val="lt1"/>
          </a:fillRef>
          <a:effectRef idx="0">
            <a:schemeClr val="accent3"/>
          </a:effectRef>
          <a:fontRef idx="minor">
            <a:schemeClr val="dk1"/>
          </a:fontRef>
        </p:style>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
        <p:nvSpPr>
          <p:cNvPr id="6" name="Содержимое 5"/>
          <p:cNvSpPr>
            <a:spLocks noGrp="1"/>
          </p:cNvSpPr>
          <p:nvPr>
            <p:ph idx="1"/>
          </p:nvPr>
        </p:nvSpPr>
        <p:spPr>
          <a:xfrm>
            <a:off x="500034" y="642918"/>
            <a:ext cx="8229600" cy="4525963"/>
          </a:xfrm>
          <a:ln>
            <a:solidFill>
              <a:schemeClr val="accent1"/>
            </a:solidFill>
          </a:ln>
        </p:spPr>
        <p:txBody>
          <a:bodyPr/>
          <a:lstStyle/>
          <a:p>
            <a:pPr>
              <a:buNone/>
            </a:pPr>
            <a:r>
              <a:rPr lang="ru-RU"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II</a:t>
            </a:r>
            <a:r>
              <a:rPr lang="ru-RU" b="1" dirty="0" smtClean="0">
                <a:latin typeface="Times New Roman" pitchFamily="18" charset="0"/>
                <a:cs typeface="Times New Roman" pitchFamily="18" charset="0"/>
              </a:rPr>
              <a:t>.</a:t>
            </a:r>
            <a:r>
              <a:rPr lang="en-US"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а) «Каждый член семьи </a:t>
            </a:r>
            <a:r>
              <a:rPr lang="ru-RU" dirty="0" smtClean="0">
                <a:latin typeface="Times New Roman" pitchFamily="18" charset="0"/>
                <a:cs typeface="Times New Roman" pitchFamily="18" charset="0"/>
              </a:rPr>
              <a:t>должен понять, что на него возложена ответственность </a:t>
            </a:r>
            <a:r>
              <a:rPr lang="ru-RU" b="1" dirty="0" smtClean="0">
                <a:latin typeface="Times New Roman" pitchFamily="18" charset="0"/>
                <a:cs typeface="Times New Roman" pitchFamily="18" charset="0"/>
              </a:rPr>
              <a:t>создавать уют, порядок и организованность </a:t>
            </a:r>
            <a:r>
              <a:rPr lang="ru-RU" dirty="0" smtClean="0">
                <a:latin typeface="Times New Roman" pitchFamily="18" charset="0"/>
                <a:cs typeface="Times New Roman" pitchFamily="18" charset="0"/>
              </a:rPr>
              <a:t>в семье</a:t>
            </a:r>
            <a:endParaRPr lang="ru-RU" dirty="0">
              <a:latin typeface="Times New Roman" pitchFamily="18" charset="0"/>
              <a:cs typeface="Times New Roman" pitchFamily="18" charset="0"/>
            </a:endParaRPr>
          </a:p>
        </p:txBody>
      </p:sp>
      <p:pic>
        <p:nvPicPr>
          <p:cNvPr id="36866" name="Picture 2"/>
          <p:cNvPicPr>
            <a:picLocks noChangeAspect="1" noChangeArrowheads="1"/>
          </p:cNvPicPr>
          <p:nvPr/>
        </p:nvPicPr>
        <p:blipFill>
          <a:blip r:embed="rId4" cstate="print"/>
          <a:srcRect/>
          <a:stretch>
            <a:fillRect/>
          </a:stretch>
        </p:blipFill>
        <p:spPr bwMode="auto">
          <a:xfrm>
            <a:off x="2857488" y="3143248"/>
            <a:ext cx="3982278" cy="3119451"/>
          </a:xfrm>
          <a:prstGeom prst="rect">
            <a:avLst/>
          </a:prstGeom>
          <a:ln>
            <a:headEnd/>
            <a:tailEnd/>
          </a:ln>
        </p:spPr>
        <p:style>
          <a:lnRef idx="2">
            <a:schemeClr val="accent2"/>
          </a:lnRef>
          <a:fillRef idx="1">
            <a:schemeClr val="lt1"/>
          </a:fillRef>
          <a:effectRef idx="0">
            <a:schemeClr val="accent2"/>
          </a:effectRef>
          <a:fontRef idx="minor">
            <a:schemeClr val="dk1"/>
          </a:fontRef>
        </p:style>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a:bodyPr>
          <a:lstStyle/>
          <a:p>
            <a:r>
              <a:rPr lang="ru-RU" dirty="0" smtClean="0">
                <a:latin typeface="Times New Roman" pitchFamily="18" charset="0"/>
                <a:cs typeface="Times New Roman" pitchFamily="18" charset="0"/>
              </a:rPr>
              <a:t>Комментарии </a:t>
            </a:r>
            <a:r>
              <a:rPr lang="ru-RU" dirty="0" smtClean="0">
                <a:latin typeface="Times New Roman" pitchFamily="18" charset="0"/>
                <a:cs typeface="Times New Roman" pitchFamily="18" charset="0"/>
              </a:rPr>
              <a:t>к </a:t>
            </a:r>
            <a:r>
              <a:rPr lang="en-US" dirty="0" smtClean="0">
                <a:latin typeface="Times New Roman" pitchFamily="18" charset="0"/>
                <a:cs typeface="Times New Roman" pitchFamily="18" charset="0"/>
              </a:rPr>
              <a:t>I</a:t>
            </a:r>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(a</a:t>
            </a:r>
            <a:r>
              <a:rPr lang="en-US"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37891" name="Picture 3"/>
          <p:cNvPicPr>
            <a:picLocks noChangeAspect="1" noChangeArrowheads="1"/>
          </p:cNvPicPr>
          <p:nvPr/>
        </p:nvPicPr>
        <p:blipFill>
          <a:blip r:embed="rId3" cstate="print"/>
          <a:srcRect/>
          <a:stretch>
            <a:fillRect/>
          </a:stretch>
        </p:blipFill>
        <p:spPr bwMode="auto">
          <a:xfrm>
            <a:off x="5572132" y="2000240"/>
            <a:ext cx="2857500" cy="4286250"/>
          </a:xfrm>
          <a:prstGeom prst="rect">
            <a:avLst/>
          </a:prstGeom>
          <a:ln>
            <a:headEnd/>
            <a:tailEnd/>
          </a:ln>
        </p:spPr>
        <p:style>
          <a:lnRef idx="2">
            <a:schemeClr val="accent2"/>
          </a:lnRef>
          <a:fillRef idx="1">
            <a:schemeClr val="lt1"/>
          </a:fillRef>
          <a:effectRef idx="0">
            <a:schemeClr val="accent2"/>
          </a:effectRef>
          <a:fontRef idx="minor">
            <a:schemeClr val="dk1"/>
          </a:fontRef>
        </p:style>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
        <p:nvSpPr>
          <p:cNvPr id="7" name="Содержимое 6"/>
          <p:cNvSpPr>
            <a:spLocks noGrp="1"/>
          </p:cNvSpPr>
          <p:nvPr>
            <p:ph idx="1"/>
          </p:nvPr>
        </p:nvSpPr>
        <p:spPr>
          <a:xfrm>
            <a:off x="457200" y="1600200"/>
            <a:ext cx="4900618" cy="4525963"/>
          </a:xfrm>
          <a:ln>
            <a:solidFill>
              <a:schemeClr val="accent1"/>
            </a:solidFill>
          </a:ln>
        </p:spPr>
        <p:txBody>
          <a:bodyPr/>
          <a:lstStyle/>
          <a:p>
            <a:r>
              <a:rPr lang="ru-RU" b="1" dirty="0" smtClean="0">
                <a:latin typeface="Times New Roman" pitchFamily="18" charset="0"/>
                <a:cs typeface="Times New Roman" pitchFamily="18" charset="0"/>
              </a:rPr>
              <a:t>Все, начиная с шестилетнего ребенка, должны знать, что от них требуется, чтобы они могли нести свою часть жизненного бремени</a:t>
            </a:r>
          </a:p>
          <a:p>
            <a:endParaRPr lang="ru-RU"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Слабое звено?</a:t>
            </a:r>
            <a:endParaRPr lang="ru-RU" b="1" dirty="0">
              <a:latin typeface="Times New Roman" pitchFamily="18" charset="0"/>
              <a:cs typeface="Times New Roman" pitchFamily="18" charset="0"/>
            </a:endParaRPr>
          </a:p>
        </p:txBody>
      </p:sp>
      <p:sp>
        <p:nvSpPr>
          <p:cNvPr id="9" name="Содержимое 8"/>
          <p:cNvSpPr>
            <a:spLocks noGrp="1"/>
          </p:cNvSpPr>
          <p:nvPr>
            <p:ph idx="1"/>
          </p:nvPr>
        </p:nvSpPr>
        <p:spPr>
          <a:ln>
            <a:solidFill>
              <a:schemeClr val="accent1"/>
            </a:solidFill>
          </a:ln>
        </p:spPr>
        <p:txBody>
          <a:bodyPr/>
          <a:lstStyle/>
          <a:p>
            <a:r>
              <a:rPr lang="ru-RU" b="1" dirty="0" smtClean="0">
                <a:latin typeface="Times New Roman" pitchFamily="18" charset="0"/>
                <a:cs typeface="Times New Roman" pitchFamily="18" charset="0"/>
              </a:rPr>
              <a:t>о</a:t>
            </a:r>
            <a:r>
              <a:rPr lang="ru-RU" b="1" dirty="0" smtClean="0">
                <a:latin typeface="Times New Roman" pitchFamily="18" charset="0"/>
                <a:cs typeface="Times New Roman" pitchFamily="18" charset="0"/>
              </a:rPr>
              <a:t>тец</a:t>
            </a:r>
            <a:endParaRPr lang="ru-RU" b="1" dirty="0" smtClean="0">
              <a:latin typeface="Times New Roman" pitchFamily="18" charset="0"/>
              <a:cs typeface="Times New Roman" pitchFamily="18" charset="0"/>
            </a:endParaRPr>
          </a:p>
          <a:p>
            <a:r>
              <a:rPr lang="ru-RU" b="1" dirty="0" smtClean="0">
                <a:latin typeface="Times New Roman" pitchFamily="18" charset="0"/>
                <a:cs typeface="Times New Roman" pitchFamily="18" charset="0"/>
              </a:rPr>
              <a:t>м</a:t>
            </a:r>
            <a:r>
              <a:rPr lang="ru-RU" b="1" dirty="0" smtClean="0">
                <a:latin typeface="Times New Roman" pitchFamily="18" charset="0"/>
                <a:cs typeface="Times New Roman" pitchFamily="18" charset="0"/>
              </a:rPr>
              <a:t>ать</a:t>
            </a:r>
            <a:endParaRPr lang="ru-RU" b="1" dirty="0" smtClean="0">
              <a:latin typeface="Times New Roman" pitchFamily="18" charset="0"/>
              <a:cs typeface="Times New Roman" pitchFamily="18" charset="0"/>
            </a:endParaRPr>
          </a:p>
          <a:p>
            <a:r>
              <a:rPr lang="ru-RU" b="1" dirty="0" smtClean="0">
                <a:latin typeface="Times New Roman" pitchFamily="18" charset="0"/>
                <a:cs typeface="Times New Roman" pitchFamily="18" charset="0"/>
              </a:rPr>
              <a:t>д</a:t>
            </a:r>
            <a:r>
              <a:rPr lang="ru-RU" b="1" dirty="0" smtClean="0">
                <a:latin typeface="Times New Roman" pitchFamily="18" charset="0"/>
                <a:cs typeface="Times New Roman" pitchFamily="18" charset="0"/>
              </a:rPr>
              <a:t>ети </a:t>
            </a:r>
            <a:endParaRPr lang="ru-RU" b="1" dirty="0">
              <a:latin typeface="Times New Roman" pitchFamily="18" charset="0"/>
              <a:cs typeface="Times New Roman" pitchFamily="18" charset="0"/>
            </a:endParaRPr>
          </a:p>
        </p:txBody>
      </p:sp>
      <p:sp>
        <p:nvSpPr>
          <p:cNvPr id="7" name="TextBox 6"/>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pic>
        <p:nvPicPr>
          <p:cNvPr id="5" name="Содержимое 3"/>
          <p:cNvPicPr>
            <a:picLocks/>
          </p:cNvPicPr>
          <p:nvPr/>
        </p:nvPicPr>
        <p:blipFill>
          <a:blip r:embed="rId4" cstate="print"/>
          <a:srcRect/>
          <a:stretch>
            <a:fillRect/>
          </a:stretch>
        </p:blipFill>
        <p:spPr bwMode="auto">
          <a:xfrm>
            <a:off x="4500562" y="3214686"/>
            <a:ext cx="3857652" cy="2500330"/>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ln>
            <a:solidFill>
              <a:schemeClr val="accent1"/>
            </a:solidFill>
          </a:ln>
        </p:spPr>
        <p:txBody>
          <a:bodyPr>
            <a:normAutofit/>
          </a:bodyPr>
          <a:lstStyle/>
          <a:p>
            <a:r>
              <a:rPr lang="ru-RU" sz="5400" b="1" dirty="0" smtClean="0">
                <a:latin typeface="Times New Roman" pitchFamily="18" charset="0"/>
                <a:cs typeface="Times New Roman" pitchFamily="18" charset="0"/>
              </a:rPr>
              <a:t>!</a:t>
            </a:r>
            <a:endParaRPr lang="ru-RU" sz="5400" b="1" dirty="0">
              <a:latin typeface="Times New Roman" pitchFamily="18" charset="0"/>
              <a:cs typeface="Times New Roman" pitchFamily="18" charset="0"/>
            </a:endParaRPr>
          </a:p>
        </p:txBody>
      </p:sp>
      <p:sp>
        <p:nvSpPr>
          <p:cNvPr id="7" name="Содержимое 6"/>
          <p:cNvSpPr>
            <a:spLocks noGrp="1"/>
          </p:cNvSpPr>
          <p:nvPr>
            <p:ph idx="1"/>
          </p:nvPr>
        </p:nvSpPr>
        <p:spPr>
          <a:ln>
            <a:solidFill>
              <a:schemeClr val="accent1"/>
            </a:solidFill>
          </a:ln>
        </p:spPr>
        <p:txBody>
          <a:bodyPr/>
          <a:lstStyle/>
          <a:p>
            <a:pPr>
              <a:buNone/>
            </a:pPr>
            <a:r>
              <a:rPr lang="ru-RU" b="1" dirty="0" smtClean="0">
                <a:latin typeface="Times New Roman" pitchFamily="18" charset="0"/>
                <a:cs typeface="Times New Roman" pitchFamily="18" charset="0"/>
              </a:rPr>
              <a:t>    Каждый должен делать все, что в его силах, чтобы облегчить бремя матери...</a:t>
            </a:r>
          </a:p>
          <a:p>
            <a:endParaRPr lang="ru-RU" b="1"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pic>
        <p:nvPicPr>
          <p:cNvPr id="5" name="Picture 2"/>
          <p:cNvPicPr>
            <a:picLocks noChangeAspect="1" noChangeArrowheads="1"/>
          </p:cNvPicPr>
          <p:nvPr/>
        </p:nvPicPr>
        <p:blipFill>
          <a:blip r:embed="rId3" cstate="print"/>
          <a:srcRect/>
          <a:stretch>
            <a:fillRect/>
          </a:stretch>
        </p:blipFill>
        <p:spPr bwMode="auto">
          <a:xfrm>
            <a:off x="4071934" y="3357562"/>
            <a:ext cx="3929090" cy="2946818"/>
          </a:xfrm>
          <a:prstGeom prst="rect">
            <a:avLst/>
          </a:prstGeom>
          <a:ln>
            <a:headEnd/>
            <a:tailEnd/>
          </a:ln>
        </p:spPr>
        <p:style>
          <a:lnRef idx="2">
            <a:schemeClr val="accent2"/>
          </a:lnRef>
          <a:fillRef idx="1">
            <a:schemeClr val="lt1"/>
          </a:fillRef>
          <a:effectRef idx="0">
            <a:schemeClr val="accent2"/>
          </a:effectRef>
          <a:fontRef idx="minor">
            <a:schemeClr val="dk1"/>
          </a:fontRef>
        </p:style>
      </p:pic>
      <p:sp>
        <p:nvSpPr>
          <p:cNvPr id="8" name="TextBox 7"/>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1800" decel="100000" fill="hold"/>
                                        <p:tgtEl>
                                          <p:spTgt spid="5"/>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Как отдавать распоряжения?</a:t>
            </a:r>
            <a:endParaRPr lang="ru-RU" b="1" dirty="0">
              <a:latin typeface="Times New Roman" pitchFamily="18" charset="0"/>
              <a:cs typeface="Times New Roman" pitchFamily="18" charset="0"/>
            </a:endParaRPr>
          </a:p>
        </p:txBody>
      </p:sp>
      <p:sp>
        <p:nvSpPr>
          <p:cNvPr id="7" name="Содержимое 6"/>
          <p:cNvSpPr>
            <a:spLocks noGrp="1"/>
          </p:cNvSpPr>
          <p:nvPr>
            <p:ph idx="1"/>
          </p:nvPr>
        </p:nvSpPr>
        <p:spPr>
          <a:xfrm>
            <a:off x="457200" y="1600200"/>
            <a:ext cx="5614998" cy="4525963"/>
          </a:xfrm>
          <a:ln>
            <a:solidFill>
              <a:schemeClr val="accent1"/>
            </a:solidFill>
          </a:ln>
        </p:spPr>
        <p:txBody>
          <a:bodyPr>
            <a:normAutofit lnSpcReduction="10000"/>
          </a:bodyPr>
          <a:lstStyle/>
          <a:p>
            <a:pPr>
              <a:buNone/>
            </a:pPr>
            <a:r>
              <a:rPr lang="ru-RU" b="1" dirty="0" smtClean="0">
                <a:latin typeface="Times New Roman" pitchFamily="18" charset="0"/>
                <a:cs typeface="Times New Roman" pitchFamily="18" charset="0"/>
              </a:rPr>
              <a:t> ... им следует быть</a:t>
            </a:r>
          </a:p>
          <a:p>
            <a:r>
              <a:rPr lang="ru-RU" b="1" dirty="0" smtClean="0">
                <a:latin typeface="Times New Roman" pitchFamily="18" charset="0"/>
                <a:cs typeface="Times New Roman" pitchFamily="18" charset="0"/>
              </a:rPr>
              <a:t>мягкими </a:t>
            </a:r>
          </a:p>
          <a:p>
            <a:r>
              <a:rPr lang="ru-RU" b="1" dirty="0" smtClean="0">
                <a:latin typeface="Times New Roman" pitchFamily="18" charset="0"/>
                <a:cs typeface="Times New Roman" pitchFamily="18" charset="0"/>
              </a:rPr>
              <a:t>выдержанными </a:t>
            </a:r>
          </a:p>
          <a:p>
            <a:r>
              <a:rPr lang="ru-RU" b="1" dirty="0" smtClean="0">
                <a:latin typeface="Times New Roman" pitchFamily="18" charset="0"/>
                <a:cs typeface="Times New Roman" pitchFamily="18" charset="0"/>
              </a:rPr>
              <a:t>терпеливыми </a:t>
            </a:r>
          </a:p>
          <a:p>
            <a:pPr>
              <a:buNone/>
            </a:pPr>
            <a:r>
              <a:rPr lang="ru-RU" b="1" dirty="0" smtClean="0">
                <a:latin typeface="Times New Roman" pitchFamily="18" charset="0"/>
                <a:cs typeface="Times New Roman" pitchFamily="18" charset="0"/>
              </a:rPr>
              <a:t> ... следует говорить </a:t>
            </a:r>
          </a:p>
          <a:p>
            <a:r>
              <a:rPr lang="ru-RU" b="1" dirty="0" smtClean="0">
                <a:latin typeface="Times New Roman" pitchFamily="18" charset="0"/>
                <a:cs typeface="Times New Roman" pitchFamily="18" charset="0"/>
              </a:rPr>
              <a:t>негромким</a:t>
            </a:r>
          </a:p>
          <a:p>
            <a:r>
              <a:rPr lang="ru-RU" b="1" dirty="0" smtClean="0">
                <a:latin typeface="Times New Roman" pitchFamily="18" charset="0"/>
                <a:cs typeface="Times New Roman" pitchFamily="18" charset="0"/>
              </a:rPr>
              <a:t>спокойным голосом</a:t>
            </a:r>
          </a:p>
          <a:p>
            <a:r>
              <a:rPr lang="ru-RU" b="1" dirty="0" smtClean="0">
                <a:latin typeface="Times New Roman" pitchFamily="18" charset="0"/>
                <a:cs typeface="Times New Roman" pitchFamily="18" charset="0"/>
              </a:rPr>
              <a:t>избегать недоразумений</a:t>
            </a:r>
            <a:endParaRPr lang="ru-RU" dirty="0">
              <a:latin typeface="Times New Roman" pitchFamily="18" charset="0"/>
              <a:cs typeface="Times New Roman" pitchFamily="18" charset="0"/>
            </a:endParaRPr>
          </a:p>
        </p:txBody>
      </p:sp>
      <p:pic>
        <p:nvPicPr>
          <p:cNvPr id="38914" name="Picture 2"/>
          <p:cNvPicPr>
            <a:picLocks noChangeAspect="1" noChangeArrowheads="1"/>
          </p:cNvPicPr>
          <p:nvPr/>
        </p:nvPicPr>
        <p:blipFill>
          <a:blip r:embed="rId3" cstate="print"/>
          <a:srcRect/>
          <a:stretch>
            <a:fillRect/>
          </a:stretch>
        </p:blipFill>
        <p:spPr bwMode="auto">
          <a:xfrm>
            <a:off x="5786446" y="2285992"/>
            <a:ext cx="2747967" cy="4118733"/>
          </a:xfrm>
          <a:prstGeom prst="rect">
            <a:avLst/>
          </a:prstGeom>
          <a:noFill/>
          <a:ln w="9525">
            <a:solidFill>
              <a:schemeClr val="accent1"/>
            </a:solidFill>
            <a:miter lim="800000"/>
            <a:headEnd/>
            <a:tailEnd/>
          </a:ln>
          <a:effectLst/>
        </p:spPr>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ln/>
        </p:spPr>
        <p:style>
          <a:lnRef idx="1">
            <a:schemeClr val="accent3"/>
          </a:lnRef>
          <a:fillRef idx="2">
            <a:schemeClr val="accent3"/>
          </a:fillRef>
          <a:effectRef idx="1">
            <a:schemeClr val="accent3"/>
          </a:effectRef>
          <a:fontRef idx="minor">
            <a:schemeClr val="dk1"/>
          </a:fontRef>
        </p:style>
        <p:txBody>
          <a:bodyPr/>
          <a:lstStyle/>
          <a:p>
            <a:r>
              <a:rPr lang="ru-RU" b="1" dirty="0" smtClean="0">
                <a:latin typeface="Times New Roman" pitchFamily="18" charset="0"/>
                <a:cs typeface="Times New Roman" pitchFamily="18" charset="0"/>
              </a:rPr>
              <a:t>Если возникнут трудности...</a:t>
            </a:r>
            <a:endParaRPr lang="ru-RU" b="1" dirty="0">
              <a:latin typeface="Times New Roman" pitchFamily="18" charset="0"/>
              <a:cs typeface="Times New Roman" pitchFamily="18" charset="0"/>
            </a:endParaRPr>
          </a:p>
        </p:txBody>
      </p:sp>
      <p:sp>
        <p:nvSpPr>
          <p:cNvPr id="7" name="Содержимое 6"/>
          <p:cNvSpPr>
            <a:spLocks noGrp="1"/>
          </p:cNvSpPr>
          <p:nvPr>
            <p:ph idx="1"/>
          </p:nvPr>
        </p:nvSpPr>
        <p:spPr>
          <a:xfrm>
            <a:off x="457200" y="1600200"/>
            <a:ext cx="4900618" cy="4525963"/>
          </a:xfrm>
          <a:ln>
            <a:solidFill>
              <a:schemeClr val="accent1"/>
            </a:solidFill>
          </a:ln>
        </p:spPr>
        <p:txBody>
          <a:bodyPr>
            <a:normAutofit fontScale="92500" lnSpcReduction="10000"/>
          </a:bodyPr>
          <a:lstStyle/>
          <a:p>
            <a:pPr>
              <a:buNone/>
            </a:pPr>
            <a:r>
              <a:rPr lang="en-US" b="1" dirty="0" smtClean="0">
                <a:latin typeface="Times New Roman" pitchFamily="18" charset="0"/>
                <a:cs typeface="Times New Roman" pitchFamily="18" charset="0"/>
              </a:rPr>
              <a:t>I.</a:t>
            </a:r>
            <a:r>
              <a:rPr lang="ru-RU"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Муж и жена должны хранить свои души</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в любви к Богу</a:t>
            </a:r>
          </a:p>
          <a:p>
            <a:pPr>
              <a:buNone/>
            </a:pPr>
            <a:r>
              <a:rPr lang="en-US" b="1" dirty="0" smtClean="0">
                <a:latin typeface="Times New Roman" pitchFamily="18" charset="0"/>
                <a:cs typeface="Times New Roman" pitchFamily="18" charset="0"/>
              </a:rPr>
              <a:t>II</a:t>
            </a:r>
            <a:r>
              <a:rPr lang="ru-RU"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Отец должен считать мать своих детей достойной всякой похвалы, нежности </a:t>
            </a:r>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и сострадания</a:t>
            </a:r>
          </a:p>
          <a:p>
            <a:endParaRPr lang="ru-RU" dirty="0">
              <a:latin typeface="Times New Roman" pitchFamily="18" charset="0"/>
              <a:cs typeface="Times New Roman" pitchFamily="18" charset="0"/>
            </a:endParaRPr>
          </a:p>
        </p:txBody>
      </p:sp>
      <p:pic>
        <p:nvPicPr>
          <p:cNvPr id="34820" name="Picture 4"/>
          <p:cNvPicPr>
            <a:picLocks noChangeAspect="1" noChangeArrowheads="1"/>
          </p:cNvPicPr>
          <p:nvPr/>
        </p:nvPicPr>
        <p:blipFill>
          <a:blip r:embed="rId3" cstate="print"/>
          <a:srcRect/>
          <a:stretch>
            <a:fillRect/>
          </a:stretch>
        </p:blipFill>
        <p:spPr bwMode="auto">
          <a:xfrm>
            <a:off x="5286380" y="1928802"/>
            <a:ext cx="3071835" cy="3754464"/>
          </a:xfrm>
          <a:prstGeom prst="rect">
            <a:avLst/>
          </a:prstGeom>
          <a:noFill/>
          <a:ln w="9525">
            <a:solidFill>
              <a:schemeClr val="accent1"/>
            </a:solidFill>
            <a:miter lim="800000"/>
            <a:headEnd/>
            <a:tailEnd/>
          </a:ln>
          <a:effectLst/>
        </p:spPr>
      </p:pic>
      <p:sp>
        <p:nvSpPr>
          <p:cNvPr id="6" name="TextBox 5"/>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ikasap.EAD-SDA\Desktop\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5126" name="Picture 6"/>
          <p:cNvPicPr>
            <a:picLocks noChangeAspect="1" noChangeArrowheads="1"/>
          </p:cNvPicPr>
          <p:nvPr/>
        </p:nvPicPr>
        <p:blipFill>
          <a:blip r:embed="rId4" cstate="print"/>
          <a:srcRect/>
          <a:stretch>
            <a:fillRect/>
          </a:stretch>
        </p:blipFill>
        <p:spPr bwMode="auto">
          <a:xfrm>
            <a:off x="3929059" y="571480"/>
            <a:ext cx="4894734" cy="5715040"/>
          </a:xfrm>
          <a:prstGeom prst="rect">
            <a:avLst/>
          </a:prstGeom>
          <a:noFill/>
          <a:ln w="9525">
            <a:noFill/>
            <a:miter lim="800000"/>
            <a:headEnd/>
            <a:tailEnd/>
          </a:ln>
          <a:effectLst/>
        </p:spPr>
      </p:pic>
      <p:sp>
        <p:nvSpPr>
          <p:cNvPr id="2" name="Заголовок 1"/>
          <p:cNvSpPr>
            <a:spLocks noGrp="1"/>
          </p:cNvSpPr>
          <p:nvPr>
            <p:ph type="title"/>
          </p:nvPr>
        </p:nvSpPr>
        <p:spPr>
          <a:xfrm rot="5400000">
            <a:off x="-1035871" y="1750219"/>
            <a:ext cx="6500834" cy="3000396"/>
          </a:xfrm>
        </p:spPr>
        <p:style>
          <a:lnRef idx="1">
            <a:schemeClr val="accent3"/>
          </a:lnRef>
          <a:fillRef idx="2">
            <a:schemeClr val="accent3"/>
          </a:fillRef>
          <a:effectRef idx="1">
            <a:schemeClr val="accent3"/>
          </a:effectRef>
          <a:fontRef idx="minor">
            <a:schemeClr val="dk1"/>
          </a:fontRef>
        </p:style>
        <p:txBody>
          <a:bodyPr vert="vert270">
            <a:normAutofit/>
          </a:bodyPr>
          <a:lstStyle/>
          <a:p>
            <a:r>
              <a:rPr lang="ru-RU" b="1" dirty="0" smtClean="0">
                <a:latin typeface="Times New Roman" pitchFamily="18" charset="0"/>
                <a:cs typeface="Times New Roman" pitchFamily="18" charset="0"/>
              </a:rPr>
              <a:t>Присяга защитника крепости</a:t>
            </a:r>
            <a:endParaRPr lang="ru-RU" b="1" dirty="0">
              <a:latin typeface="Times New Roman" pitchFamily="18" charset="0"/>
              <a:cs typeface="Times New Roman" pitchFamily="18" charset="0"/>
            </a:endParaRPr>
          </a:p>
        </p:txBody>
      </p:sp>
      <p:pic>
        <p:nvPicPr>
          <p:cNvPr id="5123" name="Picture 3"/>
          <p:cNvPicPr>
            <a:picLocks noChangeAspect="1" noChangeArrowheads="1"/>
          </p:cNvPicPr>
          <p:nvPr/>
        </p:nvPicPr>
        <p:blipFill>
          <a:blip r:embed="rId5" cstate="print"/>
          <a:srcRect/>
          <a:stretch>
            <a:fillRect/>
          </a:stretch>
        </p:blipFill>
        <p:spPr bwMode="auto">
          <a:xfrm>
            <a:off x="714348" y="428604"/>
            <a:ext cx="3048000" cy="1781175"/>
          </a:xfrm>
          <a:prstGeom prst="rect">
            <a:avLst/>
          </a:prstGeom>
          <a:noFill/>
          <a:ln w="9525">
            <a:noFill/>
            <a:miter lim="800000"/>
            <a:headEnd/>
            <a:tailEnd/>
          </a:ln>
          <a:effectLst/>
        </p:spPr>
      </p:pic>
      <p:sp>
        <p:nvSpPr>
          <p:cNvPr id="3" name="Содержимое 2"/>
          <p:cNvSpPr>
            <a:spLocks noGrp="1"/>
          </p:cNvSpPr>
          <p:nvPr>
            <p:ph idx="1"/>
          </p:nvPr>
        </p:nvSpPr>
        <p:spPr>
          <a:xfrm>
            <a:off x="4714876" y="1000108"/>
            <a:ext cx="3429024" cy="5214974"/>
          </a:xfrm>
        </p:spPr>
        <p:style>
          <a:lnRef idx="2">
            <a:schemeClr val="accent4"/>
          </a:lnRef>
          <a:fillRef idx="1">
            <a:schemeClr val="lt1"/>
          </a:fillRef>
          <a:effectRef idx="0">
            <a:schemeClr val="accent4"/>
          </a:effectRef>
          <a:fontRef idx="minor">
            <a:schemeClr val="dk1"/>
          </a:fontRef>
        </p:style>
        <p:txBody>
          <a:bodyPr>
            <a:normAutofit fontScale="77500" lnSpcReduction="20000"/>
          </a:bodyPr>
          <a:lstStyle/>
          <a:p>
            <a:pPr marL="169863" indent="19050" algn="ctr">
              <a:buNone/>
            </a:pPr>
            <a:r>
              <a:rPr lang="ru-RU" sz="2000" b="1" dirty="0" smtClean="0"/>
              <a:t>        </a:t>
            </a:r>
            <a:br>
              <a:rPr lang="ru-RU" sz="2000" b="1" dirty="0" smtClean="0"/>
            </a:br>
            <a:r>
              <a:rPr lang="ru-RU" sz="2000" b="1" dirty="0" smtClean="0"/>
              <a:t> </a:t>
            </a:r>
            <a:r>
              <a:rPr lang="ru-RU" sz="2000" b="1" dirty="0" smtClean="0">
                <a:latin typeface="Times New Roman" pitchFamily="18" charset="0"/>
                <a:cs typeface="Times New Roman" pitchFamily="18" charset="0"/>
              </a:rPr>
              <a:t>Я </a:t>
            </a:r>
            <a:r>
              <a:rPr lang="ru-RU" sz="2000" b="1" dirty="0">
                <a:latin typeface="Times New Roman" pitchFamily="18" charset="0"/>
                <a:cs typeface="Times New Roman" pitchFamily="18" charset="0"/>
              </a:rPr>
              <a:t>должен возрастать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в </a:t>
            </a:r>
            <a:r>
              <a:rPr lang="ru-RU" sz="2000" b="1" dirty="0">
                <a:latin typeface="Times New Roman" pitchFamily="18" charset="0"/>
                <a:cs typeface="Times New Roman" pitchFamily="18" charset="0"/>
              </a:rPr>
              <a:t>благодати дома и везде,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где </a:t>
            </a:r>
            <a:r>
              <a:rPr lang="ru-RU" sz="2000" b="1" dirty="0">
                <a:latin typeface="Times New Roman" pitchFamily="18" charset="0"/>
                <a:cs typeface="Times New Roman" pitchFamily="18" charset="0"/>
              </a:rPr>
              <a:t>бываю, чтобы придавать нравственную силу всем своим поступкам. </a:t>
            </a:r>
            <a:endParaRPr lang="ru-RU" sz="2000" b="1" dirty="0" smtClean="0">
              <a:latin typeface="Times New Roman" pitchFamily="18" charset="0"/>
              <a:cs typeface="Times New Roman" pitchFamily="18" charset="0"/>
            </a:endParaRPr>
          </a:p>
          <a:p>
            <a:pPr algn="ctr">
              <a:buNone/>
            </a:pPr>
            <a:r>
              <a:rPr lang="ru-RU" sz="2000" b="1" dirty="0" smtClean="0">
                <a:latin typeface="Times New Roman" pitchFamily="18" charset="0"/>
                <a:cs typeface="Times New Roman" pitchFamily="18" charset="0"/>
              </a:rPr>
              <a:t>       Дома </a:t>
            </a:r>
            <a:r>
              <a:rPr lang="ru-RU" sz="2000" b="1" dirty="0">
                <a:latin typeface="Times New Roman" pitchFamily="18" charset="0"/>
                <a:cs typeface="Times New Roman" pitchFamily="18" charset="0"/>
              </a:rPr>
              <a:t>я должен сдерживать свой нрав, свои порывы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и </a:t>
            </a:r>
            <a:r>
              <a:rPr lang="ru-RU" sz="2000" b="1" dirty="0">
                <a:latin typeface="Times New Roman" pitchFamily="18" charset="0"/>
                <a:cs typeface="Times New Roman" pitchFamily="18" charset="0"/>
              </a:rPr>
              <a:t>слова.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Я </a:t>
            </a:r>
            <a:r>
              <a:rPr lang="ru-RU" sz="2000" b="1" dirty="0">
                <a:latin typeface="Times New Roman" pitchFamily="18" charset="0"/>
                <a:cs typeface="Times New Roman" pitchFamily="18" charset="0"/>
              </a:rPr>
              <a:t>должен уделять время личной культуре, воспитывая и </a:t>
            </a:r>
            <a:r>
              <a:rPr lang="ru-RU" sz="2000" b="1" dirty="0" err="1">
                <a:latin typeface="Times New Roman" pitchFamily="18" charset="0"/>
                <a:cs typeface="Times New Roman" pitchFamily="18" charset="0"/>
              </a:rPr>
              <a:t>назидая</a:t>
            </a:r>
            <a:r>
              <a:rPr lang="ru-RU" sz="2000" b="1" dirty="0">
                <a:latin typeface="Times New Roman" pitchFamily="18" charset="0"/>
                <a:cs typeface="Times New Roman" pitchFamily="18" charset="0"/>
              </a:rPr>
              <a:t> себя в правильных принципах. </a:t>
            </a:r>
            <a:endParaRPr lang="ru-RU" sz="2000" b="1" dirty="0" smtClean="0">
              <a:latin typeface="Times New Roman" pitchFamily="18" charset="0"/>
              <a:cs typeface="Times New Roman" pitchFamily="18" charset="0"/>
            </a:endParaRPr>
          </a:p>
          <a:p>
            <a:pPr algn="ctr">
              <a:buNone/>
            </a:pPr>
            <a:r>
              <a:rPr lang="ru-RU" sz="2000" b="1" dirty="0" smtClean="0">
                <a:latin typeface="Times New Roman" pitchFamily="18" charset="0"/>
                <a:cs typeface="Times New Roman" pitchFamily="18" charset="0"/>
              </a:rPr>
              <a:t>      Я </a:t>
            </a:r>
            <a:r>
              <a:rPr lang="ru-RU" sz="2000" b="1" dirty="0">
                <a:latin typeface="Times New Roman" pitchFamily="18" charset="0"/>
                <a:cs typeface="Times New Roman" pitchFamily="18" charset="0"/>
              </a:rPr>
              <a:t>должен быть примером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для </a:t>
            </a:r>
            <a:r>
              <a:rPr lang="ru-RU" sz="2000" b="1" dirty="0">
                <a:latin typeface="Times New Roman" pitchFamily="18" charset="0"/>
                <a:cs typeface="Times New Roman" pitchFamily="18" charset="0"/>
              </a:rPr>
              <a:t>других. </a:t>
            </a:r>
            <a:endParaRPr lang="ru-RU" sz="2000" b="1" dirty="0" smtClean="0">
              <a:latin typeface="Times New Roman" pitchFamily="18" charset="0"/>
              <a:cs typeface="Times New Roman" pitchFamily="18" charset="0"/>
            </a:endParaRPr>
          </a:p>
          <a:p>
            <a:pPr algn="ctr">
              <a:buNone/>
            </a:pPr>
            <a:r>
              <a:rPr lang="ru-RU" sz="2000" b="1" dirty="0" smtClean="0">
                <a:latin typeface="Times New Roman" pitchFamily="18" charset="0"/>
                <a:cs typeface="Times New Roman" pitchFamily="18" charset="0"/>
              </a:rPr>
              <a:t>        Я </a:t>
            </a:r>
            <a:r>
              <a:rPr lang="ru-RU" sz="2000" b="1" dirty="0">
                <a:latin typeface="Times New Roman" pitchFamily="18" charset="0"/>
                <a:cs typeface="Times New Roman" pitchFamily="18" charset="0"/>
              </a:rPr>
              <a:t>должен размышлять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о </a:t>
            </a:r>
            <a:r>
              <a:rPr lang="ru-RU" sz="2000" b="1" dirty="0">
                <a:latin typeface="Times New Roman" pitchFamily="18" charset="0"/>
                <a:cs typeface="Times New Roman" pitchFamily="18" charset="0"/>
              </a:rPr>
              <a:t>Слове Божьем день и ночь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и </a:t>
            </a:r>
            <a:r>
              <a:rPr lang="ru-RU" sz="2000" b="1" dirty="0">
                <a:latin typeface="Times New Roman" pitchFamily="18" charset="0"/>
                <a:cs typeface="Times New Roman" pitchFamily="18" charset="0"/>
              </a:rPr>
              <a:t>исполнять его в своей практической жизни. Духовный меч, который есть Слово Божье, - единственный меч, которым я могу безопасно </a:t>
            </a:r>
            <a:r>
              <a:rPr lang="ru-RU" sz="2000" b="1" dirty="0" smtClean="0">
                <a:latin typeface="Times New Roman" pitchFamily="18" charset="0"/>
                <a:cs typeface="Times New Roman" pitchFamily="18" charset="0"/>
              </a:rPr>
              <a:t>пользоваться!</a:t>
            </a:r>
            <a:endParaRPr lang="ru-RU" sz="2000" b="1" dirty="0">
              <a:latin typeface="Times New Roman" pitchFamily="18" charset="0"/>
              <a:cs typeface="Times New Roman" pitchFamily="18" charset="0"/>
            </a:endParaRPr>
          </a:p>
          <a:p>
            <a:endParaRPr lang="ru-RU" sz="2000" b="1" dirty="0">
              <a:latin typeface="Times New Roman" pitchFamily="18" charset="0"/>
              <a:cs typeface="Times New Roman" pitchFamily="18" charset="0"/>
            </a:endParaRPr>
          </a:p>
        </p:txBody>
      </p:sp>
      <p:sp>
        <p:nvSpPr>
          <p:cNvPr id="7" name="TextBox 6"/>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C:\Users\ikasap.EAD-SDA\Desktop\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8534400" y="6310313"/>
            <a:ext cx="646331" cy="646331"/>
          </a:xfrm>
          <a:prstGeom prst="rect">
            <a:avLst/>
          </a:prstGeom>
          <a:noFill/>
        </p:spPr>
        <p:txBody>
          <a:bodyPr wrap="none">
            <a:spAutoFit/>
          </a:bodyPr>
          <a:lstStyle/>
          <a:p>
            <a:pPr fontAlgn="auto">
              <a:spcBef>
                <a:spcPts val="0"/>
              </a:spcBef>
              <a:spcAft>
                <a:spcPts val="0"/>
              </a:spcAft>
              <a:defRPr/>
            </a:pPr>
            <a:r>
              <a:rPr lang="ru-RU" sz="3600" dirty="0" smtClean="0">
                <a:solidFill>
                  <a:schemeClr val="accent1">
                    <a:lumMod val="40000"/>
                    <a:lumOff val="60000"/>
                  </a:schemeClr>
                </a:solidFill>
                <a:latin typeface="Book Antiqua" pitchFamily="18" charset="0"/>
              </a:rPr>
              <a:t>2</a:t>
            </a:r>
            <a:r>
              <a:rPr lang="en-US" sz="3600" dirty="0" smtClean="0">
                <a:solidFill>
                  <a:schemeClr val="accent1">
                    <a:lumMod val="40000"/>
                    <a:lumOff val="60000"/>
                  </a:schemeClr>
                </a:solidFill>
                <a:latin typeface="Book Antiqua" pitchFamily="18" charset="0"/>
              </a:rPr>
              <a:t>7</a:t>
            </a:r>
            <a:endParaRPr lang="ru-RU" sz="3600" dirty="0">
              <a:solidFill>
                <a:schemeClr val="accent1">
                  <a:lumMod val="40000"/>
                  <a:lumOff val="60000"/>
                </a:schemeClr>
              </a:solidFill>
              <a:latin typeface="Book Antiqua" pitchFamily="18" charset="0"/>
              <a:cs typeface="+mn-cs"/>
            </a:endParaRPr>
          </a:p>
        </p:txBody>
      </p:sp>
      <p:pic>
        <p:nvPicPr>
          <p:cNvPr id="8" name="il_fi" descr="http://shepetivka-sda.ucoz.ua/_pu/8/92890151.jpg"/>
          <p:cNvPicPr>
            <a:picLocks noGrp="1"/>
          </p:cNvPicPr>
          <p:nvPr>
            <p:ph idx="1"/>
          </p:nvPr>
        </p:nvPicPr>
        <p:blipFill>
          <a:blip r:embed="rId3" cstate="print"/>
          <a:srcRect/>
          <a:stretch>
            <a:fillRect/>
          </a:stretch>
        </p:blipFill>
        <p:spPr bwMode="auto">
          <a:xfrm>
            <a:off x="3214678" y="1500174"/>
            <a:ext cx="2857520" cy="32282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a:p>
        </p:txBody>
      </p:sp>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В присутствии Бога человек снимает обувь...</a:t>
            </a:r>
            <a:endParaRPr lang="ru-RU" b="1" dirty="0">
              <a:latin typeface="Times New Roman" pitchFamily="18" charset="0"/>
              <a:cs typeface="Times New Roman" pitchFamily="18" charset="0"/>
            </a:endParaRPr>
          </a:p>
        </p:txBody>
      </p:sp>
      <p:sp>
        <p:nvSpPr>
          <p:cNvPr id="5" name="Содержимое 4"/>
          <p:cNvSpPr>
            <a:spLocks noGrp="1"/>
          </p:cNvSpPr>
          <p:nvPr>
            <p:ph sz="half" idx="1"/>
          </p:nvPr>
        </p:nvSpPr>
        <p:spPr>
          <a:xfrm>
            <a:off x="4857752" y="1714488"/>
            <a:ext cx="3643338" cy="4525963"/>
          </a:xfrm>
          <a:ln>
            <a:solidFill>
              <a:schemeClr val="accent1"/>
            </a:solidFill>
          </a:ln>
        </p:spPr>
        <p:style>
          <a:lnRef idx="2">
            <a:schemeClr val="accent3"/>
          </a:lnRef>
          <a:fillRef idx="1">
            <a:schemeClr val="lt1"/>
          </a:fillRef>
          <a:effectRef idx="0">
            <a:schemeClr val="accent3"/>
          </a:effectRef>
          <a:fontRef idx="minor">
            <a:schemeClr val="dk1"/>
          </a:fontRef>
        </p:style>
        <p:txBody>
          <a:bodyPr/>
          <a:lstStyle/>
          <a:p>
            <a:pPr algn="ctr">
              <a:spcBef>
                <a:spcPts val="0"/>
              </a:spcBef>
              <a:buNone/>
            </a:pPr>
            <a:r>
              <a:rPr lang="ru-RU" b="1" dirty="0" smtClean="0">
                <a:latin typeface="Times New Roman" pitchFamily="18" charset="0"/>
                <a:cs typeface="Times New Roman" pitchFamily="18" charset="0"/>
              </a:rPr>
              <a:t>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t>
            </a:r>
            <a:br>
              <a:rPr lang="ru-RU"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   Обувь – символ </a:t>
            </a:r>
          </a:p>
          <a:p>
            <a:pPr algn="ctr">
              <a:spcBef>
                <a:spcPts val="0"/>
              </a:spcBef>
              <a:buNone/>
            </a:pPr>
            <a:r>
              <a:rPr lang="ru-RU" sz="3200" b="1" dirty="0" smtClean="0">
                <a:latin typeface="Times New Roman" pitchFamily="18" charset="0"/>
                <a:cs typeface="Times New Roman" pitchFamily="18" charset="0"/>
              </a:rPr>
              <a:t>«грязи»:  </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гордости высокомерия эгоизма... </a:t>
            </a:r>
            <a:endParaRPr lang="ru-RU" b="1" dirty="0">
              <a:latin typeface="Times New Roman" pitchFamily="18" charset="0"/>
              <a:cs typeface="Times New Roman" pitchFamily="18" charset="0"/>
            </a:endParaRPr>
          </a:p>
        </p:txBody>
      </p:sp>
      <p:pic>
        <p:nvPicPr>
          <p:cNvPr id="6" name="Picture 2"/>
          <p:cNvPicPr>
            <a:picLocks noChangeAspect="1" noChangeArrowheads="1"/>
          </p:cNvPicPr>
          <p:nvPr/>
        </p:nvPicPr>
        <p:blipFill>
          <a:blip r:embed="rId2" cstate="print"/>
          <a:stretch>
            <a:fillRect/>
          </a:stretch>
        </p:blipFill>
        <p:spPr bwMode="auto">
          <a:xfrm>
            <a:off x="928662" y="1714488"/>
            <a:ext cx="3357586" cy="4770088"/>
          </a:xfrm>
          <a:prstGeom prst="rect">
            <a:avLst/>
          </a:prstGeom>
          <a:ln>
            <a:solidFill>
              <a:schemeClr val="accent1"/>
            </a:solidFill>
            <a:headEnd/>
            <a:tailEnd/>
          </a:ln>
        </p:spPr>
        <p:style>
          <a:lnRef idx="2">
            <a:schemeClr val="accent3"/>
          </a:lnRef>
          <a:fillRef idx="1">
            <a:schemeClr val="lt1"/>
          </a:fillRef>
          <a:effectRef idx="0">
            <a:schemeClr val="accent3"/>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anim calcmode="lin" valueType="num">
                                      <p:cBhvr>
                                        <p:cTn id="8" dur="2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8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2000"/>
                                        <p:tgtEl>
                                          <p:spTgt spid="5">
                                            <p:txEl>
                                              <p:pRg st="1" end="1"/>
                                            </p:txEl>
                                          </p:spTgt>
                                        </p:tgtEl>
                                      </p:cBhvr>
                                    </p:animEffect>
                                    <p:anim calcmode="lin" valueType="num">
                                      <p:cBhvr>
                                        <p:cTn id="16" dur="2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7" dur="1800" decel="100000" fill="hold"/>
                                        <p:tgtEl>
                                          <p:spTgt spid="5">
                                            <p:txEl>
                                              <p:pRg st="1" end="1"/>
                                            </p:txEl>
                                          </p:spTgt>
                                        </p:tgtEl>
                                        <p:attrNameLst>
                                          <p:attrName>ppt_y</p:attrName>
                                        </p:attrNameLst>
                                      </p:cBhvr>
                                      <p:tavLst>
                                        <p:tav tm="0">
                                          <p:val>
                                            <p:strVal val="#ppt_y+1"/>
                                          </p:val>
                                        </p:tav>
                                        <p:tav tm="100000">
                                          <p:val>
                                            <p:strVal val="#ppt_y-.03"/>
                                          </p:val>
                                        </p:tav>
                                      </p:tavLst>
                                    </p:anim>
                                    <p:anim calcmode="lin" valueType="num">
                                      <p:cBhvr>
                                        <p:cTn id="18" dur="200" accel="100000" fill="hold">
                                          <p:stCondLst>
                                            <p:cond delay="1800"/>
                                          </p:stCondLst>
                                        </p:cTn>
                                        <p:tgtEl>
                                          <p:spTgt spid="5">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p:nvPr>
        </p:nvSpPr>
        <p:spPr/>
        <p:txBody>
          <a:bodyPr/>
          <a:lstStyle/>
          <a:p>
            <a:pPr eaLnBrk="1" hangingPunct="1"/>
            <a:endParaRPr lang="ru-RU" dirty="0" smtClean="0"/>
          </a:p>
        </p:txBody>
      </p:sp>
      <p:sp>
        <p:nvSpPr>
          <p:cNvPr id="3" name="Подзаголовок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ru-RU" smtClean="0"/>
          </a:p>
        </p:txBody>
      </p:sp>
      <p:pic>
        <p:nvPicPr>
          <p:cNvPr id="2052" name="Picture 2" descr="C:\Users\ikasap.EAD-SDA\Desktop\1.jpg"/>
          <p:cNvPicPr>
            <a:picLocks noChangeAspect="1" noChangeArrowheads="1"/>
          </p:cNvPicPr>
          <p:nvPr/>
        </p:nvPicPr>
        <p:blipFill>
          <a:blip r:embed="rId2" cstate="print"/>
          <a:srcRect/>
          <a:stretch>
            <a:fillRect/>
          </a:stretch>
        </p:blipFill>
        <p:spPr bwMode="auto">
          <a:xfrm>
            <a:off x="0" y="-214338"/>
            <a:ext cx="9144000" cy="7072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14356"/>
            <a:ext cx="8229600" cy="5411807"/>
          </a:xfrm>
        </p:spPr>
        <p:style>
          <a:lnRef idx="2">
            <a:schemeClr val="accent5"/>
          </a:lnRef>
          <a:fillRef idx="1">
            <a:schemeClr val="lt1"/>
          </a:fillRef>
          <a:effectRef idx="0">
            <a:schemeClr val="accent5"/>
          </a:effectRef>
          <a:fontRef idx="minor">
            <a:schemeClr val="dk1"/>
          </a:fontRef>
        </p:style>
        <p:txBody>
          <a:bodyPr/>
          <a:lstStyle/>
          <a:p>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Дом – место, где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обычно снимают обувь</a:t>
            </a:r>
          </a:p>
          <a:p>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Способность грязи –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прилипать к обуви</a:t>
            </a:r>
          </a:p>
          <a:p>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Выбор – внести грязь</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 дом или оставить ее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за дверью</a:t>
            </a:r>
            <a:endParaRPr lang="ru-RU" dirty="0">
              <a:latin typeface="Times New Roman" pitchFamily="18" charset="0"/>
              <a:cs typeface="Times New Roman" pitchFamily="18" charset="0"/>
            </a:endParaRPr>
          </a:p>
        </p:txBody>
      </p:sp>
      <p:pic>
        <p:nvPicPr>
          <p:cNvPr id="2056" name="Picture 8"/>
          <p:cNvPicPr>
            <a:picLocks noChangeAspect="1" noChangeArrowheads="1"/>
          </p:cNvPicPr>
          <p:nvPr/>
        </p:nvPicPr>
        <p:blipFill>
          <a:blip r:embed="rId3" cstate="print"/>
          <a:srcRect/>
          <a:stretch>
            <a:fillRect/>
          </a:stretch>
        </p:blipFill>
        <p:spPr bwMode="auto">
          <a:xfrm>
            <a:off x="5429256" y="1071546"/>
            <a:ext cx="3461054" cy="2314580"/>
          </a:xfrm>
          <a:prstGeom prst="rect">
            <a:avLst/>
          </a:prstGeom>
          <a:noFill/>
          <a:ln w="9525">
            <a:solidFill>
              <a:schemeClr val="accent1"/>
            </a:solidFill>
            <a:miter lim="800000"/>
            <a:headEnd/>
            <a:tailEnd/>
          </a:ln>
          <a:effectLst/>
        </p:spPr>
      </p:pic>
      <p:pic>
        <p:nvPicPr>
          <p:cNvPr id="10243" name="Picture 3"/>
          <p:cNvPicPr>
            <a:picLocks noChangeAspect="1" noChangeArrowheads="1"/>
          </p:cNvPicPr>
          <p:nvPr/>
        </p:nvPicPr>
        <p:blipFill>
          <a:blip r:embed="rId4" cstate="print"/>
          <a:srcRect/>
          <a:stretch>
            <a:fillRect/>
          </a:stretch>
        </p:blipFill>
        <p:spPr bwMode="auto">
          <a:xfrm>
            <a:off x="5786446" y="3857628"/>
            <a:ext cx="2714644" cy="2035983"/>
          </a:xfrm>
          <a:prstGeom prst="rect">
            <a:avLst/>
          </a:prstGeom>
          <a:ln>
            <a:headEnd/>
            <a:tailEnd/>
          </a:ln>
        </p:spPr>
        <p:style>
          <a:lnRef idx="2">
            <a:schemeClr val="accent2"/>
          </a:lnRef>
          <a:fillRef idx="1">
            <a:schemeClr val="lt1"/>
          </a:fillRef>
          <a:effectRef idx="0">
            <a:schemeClr val="accent2"/>
          </a:effectRef>
          <a:fontRef idx="minor">
            <a:schemeClr val="dk1"/>
          </a:fontRef>
        </p:style>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500042"/>
            <a:ext cx="4114800" cy="5626121"/>
          </a:xfrm>
        </p:spPr>
        <p:style>
          <a:lnRef idx="1">
            <a:schemeClr val="accent3"/>
          </a:lnRef>
          <a:fillRef idx="2">
            <a:schemeClr val="accent3"/>
          </a:fillRef>
          <a:effectRef idx="1">
            <a:schemeClr val="accent3"/>
          </a:effectRef>
          <a:fontRef idx="minor">
            <a:schemeClr val="dk1"/>
          </a:fontRef>
        </p:style>
        <p:txBody>
          <a:bodyPr>
            <a:normAutofit/>
          </a:bodyPr>
          <a:lstStyle/>
          <a:p>
            <a:pPr algn="ctr">
              <a:lnSpc>
                <a:spcPct val="110000"/>
              </a:lnSpc>
              <a:spcBef>
                <a:spcPts val="0"/>
              </a:spcBef>
              <a:buNone/>
            </a:pPr>
            <a:r>
              <a:rPr lang="ru-RU" sz="3600" b="1" dirty="0" smtClean="0">
                <a:latin typeface="Times New Roman" pitchFamily="18" charset="0"/>
                <a:cs typeface="Times New Roman" pitchFamily="18" charset="0"/>
              </a:rPr>
              <a:t>    </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Отдадим Богу все негативное, что есть еще в нас, и получим от Него </a:t>
            </a:r>
          </a:p>
          <a:p>
            <a:pPr algn="ctr">
              <a:lnSpc>
                <a:spcPct val="110000"/>
              </a:lnSpc>
              <a:spcBef>
                <a:spcPts val="0"/>
              </a:spcBef>
              <a:buNone/>
            </a:pPr>
            <a:r>
              <a:rPr lang="ru-RU" sz="3600" b="1" dirty="0" smtClean="0">
                <a:latin typeface="Times New Roman" pitchFamily="18" charset="0"/>
                <a:cs typeface="Times New Roman" pitchFamily="18" charset="0"/>
              </a:rPr>
              <a:t>чистоту, </a:t>
            </a:r>
          </a:p>
          <a:p>
            <a:pPr algn="ctr">
              <a:lnSpc>
                <a:spcPct val="110000"/>
              </a:lnSpc>
              <a:spcBef>
                <a:spcPts val="0"/>
              </a:spcBef>
              <a:buNone/>
            </a:pPr>
            <a:r>
              <a:rPr lang="ru-RU" sz="3600" b="1" dirty="0" smtClean="0">
                <a:latin typeface="Times New Roman" pitchFamily="18" charset="0"/>
                <a:cs typeface="Times New Roman" pitchFamily="18" charset="0"/>
              </a:rPr>
              <a:t>святость, </a:t>
            </a:r>
          </a:p>
          <a:p>
            <a:pPr algn="ctr">
              <a:lnSpc>
                <a:spcPct val="110000"/>
              </a:lnSpc>
              <a:spcBef>
                <a:spcPts val="0"/>
              </a:spcBef>
              <a:buNone/>
            </a:pPr>
            <a:r>
              <a:rPr lang="ru-RU" sz="3600" b="1" dirty="0" smtClean="0">
                <a:latin typeface="Times New Roman" pitchFamily="18" charset="0"/>
                <a:cs typeface="Times New Roman" pitchFamily="18" charset="0"/>
              </a:rPr>
              <a:t>любовь</a:t>
            </a:r>
            <a:endParaRPr lang="ru-RU" sz="3600" b="1" dirty="0">
              <a:latin typeface="Times New Roman" pitchFamily="18" charset="0"/>
              <a:cs typeface="Times New Roman" pitchFamily="18" charset="0"/>
            </a:endParaRPr>
          </a:p>
        </p:txBody>
      </p:sp>
      <p:pic>
        <p:nvPicPr>
          <p:cNvPr id="1026" name="Picture 2"/>
          <p:cNvPicPr>
            <a:picLocks noGrp="1" noChangeAspect="1" noChangeArrowheads="1"/>
          </p:cNvPicPr>
          <p:nvPr>
            <p:ph sz="half" idx="2"/>
          </p:nvPr>
        </p:nvPicPr>
        <p:blipFill>
          <a:blip r:embed="rId2" cstate="print"/>
          <a:srcRect/>
          <a:stretch>
            <a:fillRect/>
          </a:stretch>
        </p:blipFill>
        <p:spPr bwMode="auto">
          <a:xfrm>
            <a:off x="4929190" y="1071546"/>
            <a:ext cx="3530674" cy="4534709"/>
          </a:xfrm>
          <a:prstGeom prst="rect">
            <a:avLst/>
          </a:prstGeom>
          <a:noFill/>
          <a:ln w="9525">
            <a:solidFill>
              <a:schemeClr val="accent1"/>
            </a:solid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Autofit/>
          </a:bodyPr>
          <a:lstStyle/>
          <a:p>
            <a:r>
              <a:rPr lang="ru-RU" sz="3200" b="1" dirty="0" smtClean="0">
                <a:latin typeface="Times New Roman" pitchFamily="18" charset="0"/>
                <a:cs typeface="Times New Roman" pitchFamily="18" charset="0"/>
              </a:rPr>
              <a:t>ПОЧЕМУ КРУГ, А НЕ ТРАПЕЦИЯ ИЛИ ЦИЛИНДР?</a:t>
            </a:r>
            <a:endParaRPr lang="ru-RU" sz="3200" b="1" dirty="0">
              <a:latin typeface="Times New Roman" pitchFamily="18" charset="0"/>
              <a:cs typeface="Times New Roman" pitchFamily="18" charset="0"/>
            </a:endParaRPr>
          </a:p>
        </p:txBody>
      </p:sp>
      <p:sp>
        <p:nvSpPr>
          <p:cNvPr id="3" name="Содержимое 2"/>
          <p:cNvSpPr>
            <a:spLocks noGrp="1"/>
          </p:cNvSpPr>
          <p:nvPr>
            <p:ph idx="1"/>
          </p:nvPr>
        </p:nvSpPr>
        <p:spPr>
          <a:xfrm>
            <a:off x="642910" y="1714488"/>
            <a:ext cx="4972056" cy="4525963"/>
          </a:xfrm>
          <a:ln/>
        </p:spPr>
        <p:style>
          <a:lnRef idx="1">
            <a:schemeClr val="accent3"/>
          </a:lnRef>
          <a:fillRef idx="2">
            <a:schemeClr val="accent3"/>
          </a:fillRef>
          <a:effectRef idx="1">
            <a:schemeClr val="accent3"/>
          </a:effectRef>
          <a:fontRef idx="minor">
            <a:schemeClr val="dk1"/>
          </a:fontRef>
        </p:style>
        <p:txBody>
          <a:bodyPr>
            <a:normAutofit/>
          </a:bodyPr>
          <a:lstStyle/>
          <a:p>
            <a:pPr>
              <a:buNone/>
            </a:pPr>
            <a:r>
              <a:rPr lang="ru-RU" b="1" dirty="0" smtClean="0">
                <a:latin typeface="Times New Roman" pitchFamily="18" charset="0"/>
                <a:cs typeface="Times New Roman" pitchFamily="18" charset="0"/>
              </a:rPr>
              <a:t>  Круг – символ гармонии</a:t>
            </a:r>
            <a:br>
              <a:rPr lang="ru-RU" b="1" dirty="0" smtClean="0">
                <a:latin typeface="Times New Roman" pitchFamily="18" charset="0"/>
                <a:cs typeface="Times New Roman" pitchFamily="18" charset="0"/>
              </a:rPr>
            </a:br>
            <a:endParaRPr lang="ru-RU" b="1" dirty="0">
              <a:latin typeface="Times New Roman" pitchFamily="18" charset="0"/>
              <a:cs typeface="Times New Roman" pitchFamily="18" charset="0"/>
            </a:endParaRPr>
          </a:p>
        </p:txBody>
      </p:sp>
      <p:pic>
        <p:nvPicPr>
          <p:cNvPr id="5" name="Picture 3"/>
          <p:cNvPicPr>
            <a:picLocks noChangeAspect="1" noChangeArrowheads="1"/>
          </p:cNvPicPr>
          <p:nvPr/>
        </p:nvPicPr>
        <p:blipFill>
          <a:blip r:embed="rId3" cstate="print"/>
          <a:srcRect/>
          <a:stretch>
            <a:fillRect/>
          </a:stretch>
        </p:blipFill>
        <p:spPr bwMode="auto">
          <a:xfrm>
            <a:off x="3500430" y="2357430"/>
            <a:ext cx="4762533" cy="314327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style>
          <a:lnRef idx="2">
            <a:schemeClr val="accent5"/>
          </a:lnRef>
          <a:fillRef idx="1">
            <a:schemeClr val="lt1"/>
          </a:fillRef>
          <a:effectRef idx="0">
            <a:schemeClr val="accent5"/>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8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TotalTime>
  <Words>973</Words>
  <Application>Microsoft Office PowerPoint</Application>
  <PresentationFormat>Экран (4:3)</PresentationFormat>
  <Paragraphs>220</Paragraphs>
  <Slides>60</Slides>
  <Notes>26</Notes>
  <HiddenSlides>0</HiddenSlides>
  <MMClips>0</MMClips>
  <ScaleCrop>false</ScaleCrop>
  <HeadingPairs>
    <vt:vector size="4" baseType="variant">
      <vt:variant>
        <vt:lpstr>Тема</vt:lpstr>
      </vt:variant>
      <vt:variant>
        <vt:i4>1</vt:i4>
      </vt:variant>
      <vt:variant>
        <vt:lpstr>Заголовки слайдов</vt:lpstr>
      </vt:variant>
      <vt:variant>
        <vt:i4>60</vt:i4>
      </vt:variant>
    </vt:vector>
  </HeadingPairs>
  <TitlesOfParts>
    <vt:vector size="61" baseType="lpstr">
      <vt:lpstr>Тема Office</vt:lpstr>
      <vt:lpstr>Слайд 1</vt:lpstr>
      <vt:lpstr>        РАЗДЕЛ VIII. ПРЕУСПЕВАЮЩАЯ СЕМЬЯ Глава 27. Священный круг Глава 28. Первая школа ребенка Глава 29. Дело, которое нельзя передоверить Глава 30. Семейные отношения Глава 31. Безопасность достигается любовью Глава 32. Работайте на ниве сердец Глава 33. Обетования о божественном руководстве  .   </vt:lpstr>
      <vt:lpstr>Слайд 3</vt:lpstr>
      <vt:lpstr>Святость семейного круга</vt:lpstr>
      <vt:lpstr>ЧТО ТАКОЕ СВЯТОСТЬ?</vt:lpstr>
      <vt:lpstr>В присутствии Бога человек снимает обувь...</vt:lpstr>
      <vt:lpstr>Слайд 7</vt:lpstr>
      <vt:lpstr>Слайд 8</vt:lpstr>
      <vt:lpstr>ПОЧЕМУ КРУГ, А НЕ ТРАПЕЦИЯ ИЛИ ЦИЛИНДР?</vt:lpstr>
      <vt:lpstr>К вопросу святости...</vt:lpstr>
      <vt:lpstr>А так?</vt:lpstr>
      <vt:lpstr>Усилим впечатление...</vt:lpstr>
      <vt:lpstr>А если так?</vt:lpstr>
      <vt:lpstr>СВЯТОЕ СЕМЕЙСТВО</vt:lpstr>
      <vt:lpstr>ПОЧЕМУ СВЯТ «СЕМЕЙНЫЙ КРУГ»?</vt:lpstr>
      <vt:lpstr> ? Секретом истинного единства семьи (церкви) является... </vt:lpstr>
      <vt:lpstr>Христос</vt:lpstr>
      <vt:lpstr>Чем ближе мы подходим ко Христу, тем ближе друг к другу...</vt:lpstr>
      <vt:lpstr>Почему?</vt:lpstr>
      <vt:lpstr>Слайд 20</vt:lpstr>
      <vt:lpstr>Каждая семья - священный круг, крепость...</vt:lpstr>
      <vt:lpstr>? ...которую нужно охранять от...</vt:lpstr>
      <vt:lpstr> ...от постороннего вторжения </vt:lpstr>
      <vt:lpstr>А как же друзья, родные?</vt:lpstr>
      <vt:lpstr>А как же мамы?</vt:lpstr>
      <vt:lpstr>Слайд 26</vt:lpstr>
      <vt:lpstr>Как принимать советы родных?</vt:lpstr>
      <vt:lpstr>Каким образом выстроить защиту крепости ?</vt:lpstr>
      <vt:lpstr>Пять правил  защиты крепости</vt:lpstr>
      <vt:lpstr>Пять правил защиты крепости</vt:lpstr>
      <vt:lpstr>Пять правил защиты крепости</vt:lpstr>
      <vt:lpstr>Пять правил защиты крепости</vt:lpstr>
      <vt:lpstr>Пять правил защиты крепости</vt:lpstr>
      <vt:lpstr>Пять правил защиты крепости</vt:lpstr>
      <vt:lpstr>Несоблюдение правил - </vt:lpstr>
      <vt:lpstr>? Чем должны стать сердца мужа и жены для недостатков друг друга?</vt:lpstr>
      <vt:lpstr>!</vt:lpstr>
      <vt:lpstr>? Вокруг семьи должен быть  воздвигнут...  </vt:lpstr>
      <vt:lpstr>священный щит</vt:lpstr>
      <vt:lpstr>Щит - </vt:lpstr>
      <vt:lpstr>Назовите самые уязвимые места защитников крепости</vt:lpstr>
      <vt:lpstr>Самые уязвимые места</vt:lpstr>
      <vt:lpstr>Семейный круг должен считаться...</vt:lpstr>
      <vt:lpstr>Слайд 44</vt:lpstr>
      <vt:lpstr>Устав семьи</vt:lpstr>
      <vt:lpstr>Устав семьи (I)</vt:lpstr>
      <vt:lpstr>!</vt:lpstr>
      <vt:lpstr>Слайд 48</vt:lpstr>
      <vt:lpstr>Слайд 49</vt:lpstr>
      <vt:lpstr>Устав семьи (II)</vt:lpstr>
      <vt:lpstr>Слайд 51</vt:lpstr>
      <vt:lpstr>Комментарии к I.(a)</vt:lpstr>
      <vt:lpstr>Слабое звено?</vt:lpstr>
      <vt:lpstr>!</vt:lpstr>
      <vt:lpstr>Как отдавать распоряжения?</vt:lpstr>
      <vt:lpstr>Если возникнут трудности...</vt:lpstr>
      <vt:lpstr>Присяга защитника крепости</vt:lpstr>
      <vt:lpstr>Слайд 58</vt:lpstr>
      <vt:lpstr>Слайд 59</vt:lpstr>
      <vt:lpstr>Слайд 60</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Marina Ott</dc:creator>
  <cp:lastModifiedBy>Marina Ott</cp:lastModifiedBy>
  <cp:revision>4</cp:revision>
  <dcterms:created xsi:type="dcterms:W3CDTF">2012-06-15T03:27:41Z</dcterms:created>
  <dcterms:modified xsi:type="dcterms:W3CDTF">2012-06-25T16:41:11Z</dcterms:modified>
</cp:coreProperties>
</file>