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86" r:id="rId11"/>
    <p:sldId id="267" r:id="rId12"/>
    <p:sldId id="268" r:id="rId13"/>
    <p:sldId id="269" r:id="rId14"/>
    <p:sldId id="270" r:id="rId15"/>
    <p:sldId id="271" r:id="rId16"/>
    <p:sldId id="287" r:id="rId17"/>
    <p:sldId id="272" r:id="rId18"/>
    <p:sldId id="273" r:id="rId19"/>
    <p:sldId id="288" r:id="rId20"/>
    <p:sldId id="289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3" r:id="rId30"/>
    <p:sldId id="292" r:id="rId31"/>
    <p:sldId id="291" r:id="rId32"/>
    <p:sldId id="290" r:id="rId33"/>
    <p:sldId id="294" r:id="rId34"/>
    <p:sldId id="297" r:id="rId35"/>
    <p:sldId id="296" r:id="rId36"/>
    <p:sldId id="295" r:id="rId37"/>
    <p:sldId id="283" r:id="rId38"/>
    <p:sldId id="284" r:id="rId39"/>
    <p:sldId id="28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6D89C-3243-4D14-9394-9DDC94D4008B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8E566-C04F-4AEB-8E04-F5F48E94D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гостеприимство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многих благословений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Авраама занимает здесь первое место...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всей церкви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E566-C04F-4AEB-8E04-F5F48E94D9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как благословение и преимущество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A9B40-4601-4A0C-9C7C-D344A5F3E5B9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42B77-25CC-464B-9E7A-C8D0AE773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Этими наставлениями странным образом пренебрегают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среди тех, кто называет себя христианином, гостеприимство почти не проявляется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народе возможность оказать гостеприимство не расценивается так, как должно, - как преимущество и благословение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Слишком мало проявляется общительности, слишком мало желания поставить на семейный стол два-три дополнительных прибора без смущения и парадности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29520" y="428604"/>
            <a:ext cx="1430744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1504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слышала, как многие оправдывают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 отказ принимать в свои дома и сердца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святых Божьих таким образом: "Я ведь ничего не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приготовила; я ничего не стряпала; они должны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идти в другое место"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 другом месте могут быть какие-то другие оправдания, придуманные для того, чтобы не принимать тех, кто нуждается в гостеприимстве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Гости весьма огорчены, и они уходят с неприятным впечатлением о гостеприимстве людей, называющих себя братьями и сестрами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 вас нет хлеба, сестра, то вспомните сцену, описанную в Библии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Придите к своему соседу и скажите: "Друг! дай мне взаймы три хлеба, ибо друг мой с дороги зашел ко мне, и мне нечего предложить ему"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214290"/>
            <a:ext cx="1643074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не имеем примеров тому, что отсутствие хлеба являлось причиной отказа принять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просящего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Илия пришел к вдове из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Сарепты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 она поделилась последним куском с пророком Божьим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abc-people.com/shop/elijah_prophet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000372"/>
            <a:ext cx="3714776" cy="28158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Некоторые ссылаются на свое плохое здоровье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они с радостью бы проявили гостеприимство, если бы имели силу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Такие люди настолько сильно замыкаются в себе, так много думают о своих жалких чувствах, говорят о своих страданиях, испытаниях и несчастьях, что это заменяет им насущную истину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не могут думать ни о ком, кроме себя, тогда как многие другие нуждаются в сочувствии и помощи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вас, страдающих слабым здоровьем, есть средство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«Если ты оденешь нагого и скитающихся бедных введешь в дом и разделишь с голодным хлеб твой, тогда откроется, как заря, свет твой, и исцеление твое скоро возрастет»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pic>
        <p:nvPicPr>
          <p:cNvPr id="28674" name="Picture 2" descr="http://t0.gstatic.com/images?q=tbn:ANd9GcTJTYbmw2xTlYfsz7C7_3VgZLSGMa5b4nyn_L-J5Yf0sce2oRrGE_WJfJ_MK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786058"/>
            <a:ext cx="3071834" cy="30041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297180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Добрые дела - превосходное средство от болезни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занят делом, призван взывать к Богу, Он обещал ответить ищущим Его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душа будет насыщена во время засухи, и они будут, как напоенный водою сад, которого воды никогда не иссякают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tonb.ru/upload/iblock/284/28479db287c0b8c37b8ce1cb75986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71876"/>
            <a:ext cx="2500330" cy="24586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786710" y="285728"/>
            <a:ext cx="1014362" cy="1143000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Тот, кто замыкается в самом себе, кто не расположен принимать гостей, лишается ______________.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многих благословений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многих возможностей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многих Божьих даров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stat18.privet.ru/lr/0a275315febf08705ccddb4001fa0f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857496"/>
            <a:ext cx="2506563" cy="31003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Тот, кто лишает себя благословений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Эгоистичные интересы людей, так часто делающих все "для себя и для своей семьи", вызывают неудовольствие Божье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семья, которая вынашивает этот дух, нуждается в обращении посредством чистых принципов, проявленных в жизни Христа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замыкается в самом себе, кто не расположен принимать гостей, лишается многих благословений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4114800" cy="569755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 ожидают увидеть, как мы воспользуемся благоприятными возможностями, чтобы делать добро в сфере нашего влияния, как мы будем благословлять других, чтобы они, в свою очередь, могли благословить нас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lh3.googleusercontent.com/-qbKi61tqFYc/TW_KFJ_X2sI/AAAAAAAADxI/cwHYZYHaUTE/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285860"/>
            <a:ext cx="38100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857752" y="357166"/>
            <a:ext cx="3800444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Господь сделал нас разными - некоторых бедными, некоторых богатыми - чтобы все мы имели возможность совершенствовать свои характеры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byaki.net/uploads/posts/2011-06/130857759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643050"/>
            <a:ext cx="3976673" cy="3024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28662" y="2305759"/>
            <a:ext cx="678661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ДОБРОДЕТЕЛИ,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УКРАШАЮЩИЕ СЕМЕЙНУЮ ЖИЗНЬ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69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69. Вежливость и доброта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70. Жизнерадостность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71. Речь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 bmk="f1172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72. Гостеприимство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преднамеренно допустил, чтобы были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бедные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- это нужно, чтобы испытывать, проверять и раскрывать, что у нас на сердце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http://pepsimist.ru/wp-content/uploads/2011/begg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357430"/>
            <a:ext cx="3048000" cy="3190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дух гостеприимства умирает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то сердце поражается параличом эгоизма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mirsovetov.ru/images/1064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000240"/>
            <a:ext cx="3000396" cy="3840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Кому оказывать гостеприимство?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Принимая гостей, мы должны руководствоваться ... Духом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учением Его 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Израильтяне...включали в число своих гостей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бедных, пришельцев и левитов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были помощниками священника во святилище, религиозными учителями и миссионерами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считались гостями народа, им оказывали гостеприимство во время общественных и религиозных праздников, нежно заботились в болезни и нужде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61513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должны поступать и мы, когда приглашаем в свой дом людей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Как такое приглашение могло бы ободрить и воодушевить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няню-миссионерку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обремененную заботами и тяжелым трудом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престарелых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 часто остающихся без дома, испытывающих нужду и многочисленные разочарования</a:t>
            </a:r>
            <a:endParaRPr lang="ru-RU" dirty="0"/>
          </a:p>
        </p:txBody>
      </p:sp>
      <p:pic>
        <p:nvPicPr>
          <p:cNvPr id="15362" name="Picture 2" descr="http://fete.lv/img/userpic/dp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642918"/>
            <a:ext cx="2145640" cy="33575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Говорит Христос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1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«Когда делаешь обед или ужин, - говорит Христос, - не зови друзей твоих, ни братьев твоих, ни родственников твоих, ни соседей богатых, чтобы и они тебя когда не позвали, и не получил 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воздаяния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 когда делаешь пир,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зови нищих, увечных, хромых, слепых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блажен будешь, что они не могут воздать тебе, ибо воздается тебе в воскресение праведных»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un.org/ru/events/elderabuse/images/elderabu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929066"/>
            <a:ext cx="3143250" cy="2362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 будет обременительно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этих гостей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 нужно устраивать для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 пышный и дорогой прием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не нужно прилагать усилия,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что-то демонстрировать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теплота радушного приема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у вашего камина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за вашим семейным столом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преимущество разделить благословение во время часа молитвы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будут для многих из них подобны картинам неба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dekatop.com/wp-content/uploads/2011/07/sueverie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857232"/>
            <a:ext cx="255859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28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Наше сострадание должно быть шире рамок себялюбия и ограды семейных стен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драгоценные возможности для тех, кто делает свои дома благословением для 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Общественное влияние - это чудесная сила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бы только желание, и мы сможем использовать свое влияние как средство помощи тем, кто находится рядом с нами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8680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Наши дома должны быть местом прибежища для искушаемой молодежи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14488"/>
            <a:ext cx="8329642" cy="457203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стоят на распутье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влияние, каждое впечатление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выбор, который решает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участь здесь и в будущем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 манит 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Злачные места выглядят яркими и привлекательными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радушно приветствуют всех, кто приходит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Рядом с нами живут молодые, у которых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дома, а во многих семьях нет полезного, облагораживающего влияния, и молодежь приобщается ко злу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идут к гибели мимо наших закрытых дверей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Сохраняйте простоту в семье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204311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Всякий раз, когда в дом приходят гости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должна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уделять им все свое время и внимание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земное и духовное благополучие ее детей должно быть у нее на первом месте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kp.ru/f/4/image/27/74/4874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500438"/>
            <a:ext cx="4743450" cy="2667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Сохраняйте простоту в семье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старайтесь создать впечатление, что вы ведете образ жизни, который в действительности вам не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карману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пытайтесь изображать из себя тех, кем вы на самом деле не являетесь, касается ли это вашего стола или ваших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us.123rf.com/400wm/400/400/brozova/brozova0911/brozova091100030/5886511-oe-----n---n-noe----n-noe----n-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714620"/>
            <a:ext cx="3100364" cy="20669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2171" y="2357430"/>
            <a:ext cx="3382464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72.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Гостеприимство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для ваших гостей тем, кем вы являетесь для своей семьи каждый день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милыми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внимательными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вежливыми людьми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farm4.staticflickr.com/3597/3488841485_d1a0504682_z.jpg?zz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85992"/>
            <a:ext cx="276934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того, чтобы усиленно трудиться и демонстрировать приобретенное, вызывая восхищение и зависть гостей, мы должны стараться делать всех вокруг нас счастливыми, проявляя жизнерадостность, сострадание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detstvagorod.ru/images/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14620"/>
            <a:ext cx="2881306" cy="21609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гости видят, что мы стараемся исполнить волю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видят в нас, даже если наша участь - смирение, дух довольства и благодарности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 атмосфера истинного христианского дома приносит мир и покой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пример непременно окажет доброе влияние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2.bp.blogspot.com/_HcBWuffF6A8/SxQxXbYevYI/AAAAAAAAAkI/7sY5qSSVfpw/s1600/x_79475be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3252738" cy="2439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Учет расходов ведется на небе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ведет учет всех расходов, совершенных ради Него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восполняет все нужды для этого дела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Те, кто ради Христа принимает своих братьев, делает все возможное, чтобы визит стал полезным и для их гостей, и для них, записаны на небе как достойные особых благословений...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asset3.torrentino.com/covers/000/484/591/original.jpg?1270557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3116"/>
            <a:ext cx="2525236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Бедность не должна быть для нас помехой...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проявлять наше гостеприимство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должны делиться тем, что имеем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люди, которые едва сводят концы с концами, имея скудный заработок, но они любят Иисуса в образе Его святых и готовы оказать гостеприимство и верующим, и неверующим, стараясь сделать эти приемы полезными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Гостей приглашают за семейный стол и к семейному алтарю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молитвы производит впечатление на посетителей, и даже один визит может стать спасением души от смерти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принимает в расчет это дело, говоря: "Я воздам"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Пробудитесь, братья и сестры!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642942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страшитесь добрых дел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"Делая добро, да не унываем;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ибо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 время пожнем, если не ослабеем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ждите, когда вам укажут, что надо делать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Откройте свои глаза и смотрите на тех, кто рядом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знакомьтесь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беспомощными, сокрушенными и нуждающимися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прячьтесь от них и не пытайтесь отгородиться от их нужд</a:t>
            </a:r>
          </a:p>
        </p:txBody>
      </p:sp>
      <p:pic>
        <p:nvPicPr>
          <p:cNvPr id="7170" name="Picture 2" descr="http://godpoesy.at.ua/images1/iisus_khristos_ljubil_ljude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715140" y="2857496"/>
            <a:ext cx="2235477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928934"/>
            <a:ext cx="8258204" cy="319722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представит доказательства, о которых упоминает Иаков, доказательства, что он имеет чистую религию, не запятнанную эгоизмом и растлением?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стремится сделать все, что в его силах, чтобы помочь великому плану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спасения?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encrypted-tbn1.google.com/images?q=tbn:ANd9GcQb2Y33J9ieNnwD4HympbfEbRgPGTcbx97P5vrXC26F1tc1c_8k"/>
          <p:cNvPicPr>
            <a:picLocks noChangeAspect="1" noChangeArrowheads="1"/>
          </p:cNvPicPr>
          <p:nvPr/>
        </p:nvPicPr>
        <p:blipFill>
          <a:blip r:embed="rId4" cstate="print"/>
          <a:srcRect b="16223"/>
          <a:stretch>
            <a:fillRect/>
          </a:stretch>
        </p:blipFill>
        <p:spPr bwMode="auto">
          <a:xfrm>
            <a:off x="2857488" y="500042"/>
            <a:ext cx="3646714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Закончить 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Библия настоятельно рекомендует проявлять ______________.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мудрость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гостеприимство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общительность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внимательность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ecology.md/pics/2010/07/turism_moldova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286124"/>
            <a:ext cx="3333750" cy="2495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4614866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Библия настоятельно рекомендует проявлять гостеприимство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только предписывает гостеприимство как долг, но и представляет множество прекрасных картин проявления любезности и говорит о множестве благословений, которые приносит радушие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357818" y="357166"/>
            <a:ext cx="344325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www.caringheartsofpeedee.com/wp-content/uploads/2011/02/%D0%B1%D0%B8%D0%B1%D0%BB%D0%B8%D1%8F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214554"/>
            <a:ext cx="3286125" cy="34099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285728"/>
            <a:ext cx="8286808" cy="581184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Страннолюбия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забывайте, ибо чрез него некоторые, не зная, оказали гостеприимство Ангелам»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content.foto.mail.ru/mail/putnik33/_animated/i-58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071678"/>
            <a:ext cx="3189469" cy="39290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Оказывая гостеприимство детям Божьим, мы также можем принять и ангелов в свои жилища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в наше время ангелы в человеческом образе входят в дома людей, и те принимают 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2" name="AutoShape 2" descr="http://www.znaxar.com/uploads/posts/2011-08/1312535248_devushka-angel-hranitel.jpg"/>
          <p:cNvSpPr>
            <a:spLocks noChangeAspect="1" noChangeArrowheads="1"/>
          </p:cNvSpPr>
          <p:nvPr/>
        </p:nvSpPr>
        <p:spPr bwMode="auto">
          <a:xfrm>
            <a:off x="155575" y="-1074738"/>
            <a:ext cx="2238375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44" name="Picture 4" descr="http://www.znaxar.com/uploads/posts/2011-08/1312535248_devushka-angel-hranitel.jpg"/>
          <p:cNvPicPr>
            <a:picLocks noChangeAspect="1" noChangeArrowheads="1"/>
          </p:cNvPicPr>
          <p:nvPr/>
        </p:nvPicPr>
        <p:blipFill>
          <a:blip r:embed="rId3" cstate="print"/>
          <a:srcRect b="17021"/>
          <a:stretch>
            <a:fillRect/>
          </a:stretch>
        </p:blipFill>
        <p:spPr bwMode="auto">
          <a:xfrm>
            <a:off x="3857620" y="3428999"/>
            <a:ext cx="3500462" cy="29046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дано повеление в отношении гостеприимства?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пасторам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служителям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членам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всей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AutoShape 2" descr="http://khrda.gov.ua/images/users/image/Foto_novunu/foto/2009/17032009/600/1.jpg"/>
          <p:cNvSpPr>
            <a:spLocks noChangeAspect="1" noChangeArrowheads="1"/>
          </p:cNvSpPr>
          <p:nvPr/>
        </p:nvSpPr>
        <p:spPr bwMode="auto">
          <a:xfrm>
            <a:off x="155575" y="-1828800"/>
            <a:ext cx="5715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0420" name="Picture 4" descr="http://khrda.gov.ua/images/users/image/Foto_novunu/foto/2009/17032009/600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00372"/>
            <a:ext cx="3714744" cy="24764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Как следует расценивать гостеприимство?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бремя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преимущество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благословение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обязанность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72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8370" name="Picture 2" descr="http://gorodsurprizov.org.ua/images/stories/kak-razvlech-gostey-do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786058"/>
            <a:ext cx="3615176" cy="23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1210</Words>
  <Application>Microsoft Office PowerPoint</Application>
  <PresentationFormat>Экран (4:3)</PresentationFormat>
  <Paragraphs>198</Paragraphs>
  <Slides>39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? Закончить предложение</vt:lpstr>
      <vt:lpstr>!</vt:lpstr>
      <vt:lpstr>Слайд 6</vt:lpstr>
      <vt:lpstr>Слайд 7</vt:lpstr>
      <vt:lpstr>?</vt:lpstr>
      <vt:lpstr>?</vt:lpstr>
      <vt:lpstr>!</vt:lpstr>
      <vt:lpstr>Слайд 11</vt:lpstr>
      <vt:lpstr>Слайд 12</vt:lpstr>
      <vt:lpstr>Некоторые ссылаются на свое плохое здоровье</vt:lpstr>
      <vt:lpstr> «Если ты оденешь нагого и скитающихся бедных введешь в дом и разделишь с голодным хлеб твой, тогда откроется, как заря, свет твой, и исцеление твое скоро возрастет» </vt:lpstr>
      <vt:lpstr>!</vt:lpstr>
      <vt:lpstr>? Закончить предложение</vt:lpstr>
      <vt:lpstr> Тот, кто лишает себя благословений </vt:lpstr>
      <vt:lpstr>Слайд 18</vt:lpstr>
      <vt:lpstr>Слайд 19</vt:lpstr>
      <vt:lpstr>Слайд 20</vt:lpstr>
      <vt:lpstr>Когда дух гостеприимства умирает, то сердце поражается параличом эгоизма</vt:lpstr>
      <vt:lpstr>Кому оказывать гостеприимство?...</vt:lpstr>
      <vt:lpstr>!</vt:lpstr>
      <vt:lpstr>Говорит Христос</vt:lpstr>
      <vt:lpstr>Слайд 25</vt:lpstr>
      <vt:lpstr>Слайд 26</vt:lpstr>
      <vt:lpstr>Наши дома должны быть местом прибежища для искушаемой молодежи</vt:lpstr>
      <vt:lpstr>Сохраняйте простоту в семье</vt:lpstr>
      <vt:lpstr>Сохраняйте простоту в семье</vt:lpstr>
      <vt:lpstr>!</vt:lpstr>
      <vt:lpstr>!</vt:lpstr>
      <vt:lpstr>!</vt:lpstr>
      <vt:lpstr>Учет расходов ведется на небе</vt:lpstr>
      <vt:lpstr>Бедность не должна быть для нас помехой...</vt:lpstr>
      <vt:lpstr>Пробудитесь, братья и сестры!</vt:lpstr>
      <vt:lpstr>Слайд 36</vt:lpstr>
      <vt:lpstr>Слайд 37</vt:lpstr>
      <vt:lpstr>Слайд 38</vt:lpstr>
      <vt:lpstr>Слайд 39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2012-06-29T05:05:41Z</dcterms:created>
  <dcterms:modified xsi:type="dcterms:W3CDTF">2012-07-02T05:46:10Z</dcterms:modified>
</cp:coreProperties>
</file>