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5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FD1DC-F6BB-4E2F-B176-3304EDE70BBC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0C46B-50A5-41D6-A529-95B3237AE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свою мелочь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самоотречения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C46B-50A5-41D6-A529-95B3237AE3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благословением для людей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на безделушки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B206C-5293-44F7-9BD5-FECC62796CD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996B9-7313-435D-96EB-A8F6B6477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согрешаем против себя, если удовлетворяем только потребность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еде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питье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одежде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429132"/>
            <a:ext cx="1846066" cy="15484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357562"/>
            <a:ext cx="2281333" cy="143733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643446"/>
            <a:ext cx="1769216" cy="138167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пожелаем оставить свои эгоистичные намерения и посвятим силы сердца и ума на служение делу Божьему, то небесные посредники будут сотрудничать с нами, делая нас __________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благословением для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благословением для людей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благословением для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благословением для общества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s004.radikal.ru/i207/1004/3e/87c6ff30de6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857628"/>
            <a:ext cx="2343150" cy="19431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искушены тратить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 _________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вспомните о самоотречении и самопожертвовании, которые проявил Христос, чтобы спасти падших людей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прихоти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безделушки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роскошь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http://www.pictureshack.ru/images/60021326756985_1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500438"/>
            <a:ext cx="2141824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Причина того, почему так много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служителей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сознают, что им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тяжело вести финансовые дела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состоит в том,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не ограничивают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свои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вкусы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стремления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наклонности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6" name="Picture 4" descr="http://www.segodnya.ua/img/forall/a/142557/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857628"/>
            <a:ext cx="3214710" cy="21210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Причина того, почему так много людей становятся банкротами или бессовестно присваивают чужие средства, состоит в том, что они стремятся удовлетворить расточительные вкусы своих жен и детей</a:t>
            </a:r>
          </a:p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miss.by.ua/images_user/Lichnoe_jenskie_soveti/real_woman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429132"/>
            <a:ext cx="3000396" cy="19940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каким старанием отцы и матери должны учить бережливости своих детей с помощью наставлений и собственного примера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prodetey.ru/sites/default/files/article-images/11779/main-11779-633a90f6ffaa89e36249b25cb5cc82c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500438"/>
            <a:ext cx="3786214" cy="27715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 хочу, чтобы все поняли, что растрачивание Божьих средств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воображаемые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нужды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является тяжким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грехом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денег, которое кажется незначительным, может породить цепь обстоятельств, которые скажутся на вечной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судьи сядут и раскроют книги, то вам будут представлены ваши потери - добро, которое вы могли сделать благодаря собранным крохам, и крупные суммы денег, полностью растраченные на эгоистичные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642918"/>
            <a:ext cx="1571636" cy="1680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тратьте ______ ______ на приобретение ненужных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вещей.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свою зарплату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сбережения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свою мелочь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 наследство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mirsovetov.ru/images/956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071809"/>
            <a:ext cx="3000396" cy="25031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1474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считать, что эти мелкие суммы - пустяк, но эта многочисленная мелочь обернется большой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можем, то должны молиться о средствах, растрачиваемых на ненужные вещи, на одежду и эгоистичные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потворства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рука может оказать помощь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бедным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обязал нас облегчать страдания людей всеми возможными путями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mamanet.com.ua/wp-content/uploads/2011/05/bere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714884"/>
            <a:ext cx="2571768" cy="17051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хочет иметь такой народ, который проявлял бы заботу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хочет, чтобы люди учились быть бережливыми во всем и ничего не тратили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попусту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encrypted-tbn1.google.com/images?q=tbn:ANd9GcRjrAEUsuXBzz_yKlB7qg1YdTwasWEvcW13wqWZ1FAXRIz4_5W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14818"/>
            <a:ext cx="228600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</a:t>
            </a: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</a:t>
            </a: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Наставляйте детей, как зарабатывать и </a:t>
            </a: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Сумма, ежедневно растрачиваемая на ненужные вещи с мыслью: "Это всего лишь пять центов", "это только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десятицентовик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кажется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умножьте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эту мелочь на количество дней в году, а затем на количество лет, и цифры окажутся почти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невероятными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zastavki.com/pictures/1024x768/2009/The_financial_crisis_Wallpaper_Money_money_crisis_013976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571744"/>
            <a:ext cx="3333773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43636" y="3286124"/>
            <a:ext cx="261460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5329246" cy="5840435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слишком хорошо изображать из себя богача или кого бы то ни было, если мы на самом деле - скромные последователи кроткого и смиренного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должны расстраиваться, если соседи строят и обставляют свои дома так, как нам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пристало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смотрит Иисус на наши эгоистичные заботы, на потворство аппетиту и желание угодить гостям и удовлетворить наши греховные склонности!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показному или позволять делать это детям под нашим руководством - опасная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западня...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stotskie.com/wp-content/uploads/2010/04/%D0%B4%D0%BE%D0%BC%D0%B8%D0%BA-%D0%B2-%D0%B4%D0%B5%D1%80%D0%B5%D0%B2%D0%BD%D0%B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28604"/>
            <a:ext cx="2952728" cy="22099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214414" y="357166"/>
            <a:ext cx="7572428" cy="58579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мне было только двенадцать лет, я узнала, что такое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бережливость</a:t>
            </a: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вместе с моей сестрой изучали ремесло, и хотя зарабатывали только двадцать пять центов в день, могли отложить немного из этой суммы, чтобы пожертвовать это на миссионерские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цели</a:t>
            </a: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постепенно собирали средства, и однажды у нас набралось тридцать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долларов</a:t>
            </a: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к нам пришла весть о скором пришествии Господа, где вместе с призывом к людям было сказано о нужде в средствах, то мы сочли за преимущество передать эти тридцать долларов отцу, прося его купить на них трактаты и памфлеты, чтобы послать весть тем, которые находились во тьме...</a:t>
            </a: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деньги, которые мы зарабатывали своим ремеслом, мы с сестрой обеспечивали себя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одеждой</a:t>
            </a: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отдавали свои деньги матери, говоря: "Купи что-нибудь на них, чтобы после того, как заплатишь за одежду, осталось что-нибудь, что можно было бы передать на миссионерскую работу".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2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так и делала, поддерживая в нас миссионерский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0042"/>
            <a:ext cx="1071570" cy="1145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928934"/>
            <a:ext cx="431522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 bmk="f116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</a:t>
            </a:r>
            <a:r>
              <a:rPr lang="ru-RU" sz="3200" dirty="0" smtClean="0" bmk="f116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 bmk="f116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smtClean="0" bmk="f116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Поощряйте </a:t>
            </a:r>
            <a:r>
              <a:rPr lang="ru-RU" sz="3200" b="1" dirty="0" smtClean="0" bmk="f116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экономию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"Соберите оставшиеся куски".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 Христос преподал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Своим ученикам урок бережливости, который заслуживает серьезного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сотворил чудо, чтобы накормить толпу голодных людей, внимавших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днако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того, как все поели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утолили свой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позволил им выбросить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остатки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azbyka.ru/parkhomenko/foto/fotos/mfotor6963.jpg"/>
          <p:cNvPicPr>
            <a:picLocks noChangeAspect="1" noChangeArrowheads="1"/>
          </p:cNvPicPr>
          <p:nvPr/>
        </p:nvPicPr>
        <p:blipFill>
          <a:blip r:embed="rId4" cstate="print"/>
          <a:srcRect l="24925" r="4833"/>
          <a:stretch>
            <a:fillRect/>
          </a:stretch>
        </p:blipFill>
        <p:spPr bwMode="auto">
          <a:xfrm>
            <a:off x="6072198" y="2714620"/>
            <a:ext cx="2511148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Иисуса Христа должны претворяться во всех аспектах практической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Бережливость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проявляться 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Собирайте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остатки, чтобы ничего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пропало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Религиозный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 и высочайшее человеческое благоразумие в деловых вопросах должны быть связаны 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profinance.kz/uploads/posts/2009-11/1257998858_865033-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214554"/>
            <a:ext cx="2876545" cy="36624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6000792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называют себя христианами, не всегда склонны к самоотречению, как того требует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желают ограничивать свою волю и желания, чтобы осталось больше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Говорят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«Вкусы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моей семьи требуют больших затрат, и это дорого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обходится»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 о том, что им нужно учиться урокам бережливости, преподанным жизнью Христа...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www.selfcreation.ru/wp-content/uploads/2012/02/economy_s.jpg"/>
          <p:cNvPicPr>
            <a:picLocks noChangeAspect="1" noChangeArrowheads="1"/>
          </p:cNvPicPr>
          <p:nvPr/>
        </p:nvPicPr>
        <p:blipFill>
          <a:blip r:embed="rId4" cstate="print"/>
          <a:srcRect l="6565" t="2377" r="4813" b="4908"/>
          <a:stretch>
            <a:fillRect/>
          </a:stretch>
        </p:blipFill>
        <p:spPr bwMode="auto">
          <a:xfrm>
            <a:off x="6143636" y="2214554"/>
            <a:ext cx="2143140" cy="30956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испытывают искушение удовлетворить эгоистичные, сумасбродные желания, но будем помнить, что Господь жизни и славы пришел в этот мир, чтобы научить людей уроку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вежливости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послушания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самоотречения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смирения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бережливости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simvol-veri.ru/xp/images/stories/novosti31/raspyat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5" y="3500438"/>
            <a:ext cx="3147171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1071570" cy="1145837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кто не живет для себя, не будут тратить свои деньги ради удовлетворения мнимых желаний и приобретения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удобств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помнить, что они являются последователями Христа и что есть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люди, которые нуждаются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пище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mg1.liveinternet.ru/images/attach/b/2/0/106/106726_bedno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429132"/>
            <a:ext cx="2838450" cy="1905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могут позволить себе то или другое удовольствие, и чтобы осуществить свое желание, приучаются жить на широкую ногу,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тратя на прихоти весь свой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заработок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хочет, чтобы мы поступали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достойно в этом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отношении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считают...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s://encrypted-tbn0.google.com/images?q=tbn:ANd9GcTcplfVXVkr7rHurwauKo2d9uRq2m9pjZKZM2AtIlFupY8Zg1P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143380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897</Words>
  <Application>Microsoft Office PowerPoint</Application>
  <PresentationFormat>Экран (4:3)</PresentationFormat>
  <Paragraphs>120</Paragraphs>
  <Slides>25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"Соберите оставшиеся куски".</vt:lpstr>
      <vt:lpstr>!</vt:lpstr>
      <vt:lpstr>!</vt:lpstr>
      <vt:lpstr>? Закончить предложение</vt:lpstr>
      <vt:lpstr>!</vt:lpstr>
      <vt:lpstr>Многие считают...</vt:lpstr>
      <vt:lpstr>? Закончить предложение</vt:lpstr>
      <vt:lpstr>? Закончить предложение</vt:lpstr>
      <vt:lpstr>? Вставить пропущенные слова</vt:lpstr>
      <vt:lpstr>!</vt:lpstr>
      <vt:lpstr>!</vt:lpstr>
      <vt:lpstr>!</vt:lpstr>
      <vt:lpstr>  Я хочу, чтобы все поняли, что растрачивание Божьих средств  на воображаемые нужды  является тяжким грехом </vt:lpstr>
      <vt:lpstr>? Вставить пропущенные слова</vt:lpstr>
      <vt:lpstr>!</vt:lpstr>
      <vt:lpstr>!</vt:lpstr>
      <vt:lpstr>...</vt:lpstr>
      <vt:lpstr>!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2012-06-18T10:33:13Z</dcterms:created>
  <dcterms:modified xsi:type="dcterms:W3CDTF">2012-06-28T19:13:46Z</dcterms:modified>
</cp:coreProperties>
</file>