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8" r:id="rId2"/>
    <p:sldId id="259" r:id="rId3"/>
    <p:sldId id="260" r:id="rId4"/>
    <p:sldId id="287" r:id="rId5"/>
    <p:sldId id="261" r:id="rId6"/>
    <p:sldId id="262" r:id="rId7"/>
    <p:sldId id="263" r:id="rId8"/>
    <p:sldId id="265" r:id="rId9"/>
    <p:sldId id="266" r:id="rId10"/>
    <p:sldId id="267" r:id="rId11"/>
    <p:sldId id="288" r:id="rId12"/>
    <p:sldId id="289" r:id="rId13"/>
    <p:sldId id="291" r:id="rId14"/>
    <p:sldId id="292" r:id="rId15"/>
    <p:sldId id="293" r:id="rId16"/>
    <p:sldId id="268" r:id="rId17"/>
    <p:sldId id="269" r:id="rId18"/>
    <p:sldId id="270" r:id="rId19"/>
    <p:sldId id="271" r:id="rId20"/>
    <p:sldId id="272" r:id="rId21"/>
    <p:sldId id="274" r:id="rId22"/>
    <p:sldId id="275" r:id="rId23"/>
    <p:sldId id="290" r:id="rId24"/>
    <p:sldId id="276" r:id="rId25"/>
    <p:sldId id="284" r:id="rId26"/>
    <p:sldId id="285" r:id="rId27"/>
    <p:sldId id="28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65FFD-C3BF-4635-85EA-EC4ED648C1AB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11D3F3-B23E-4F65-B2DD-C13C7FBDE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отдых и развлечения - это грех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 должен всегда быть занят изобретением новых развлечений и забав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11D3F3-B23E-4F65-B2DD-C13C7FBDE24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Тем, кто занят преимущественно умственным трудом.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D60E-4155-4249-B286-38D68197EC8E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9862-BFB7-4375-9FCC-293F1712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D60E-4155-4249-B286-38D68197EC8E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9862-BFB7-4375-9FCC-293F1712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D60E-4155-4249-B286-38D68197EC8E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9862-BFB7-4375-9FCC-293F1712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D60E-4155-4249-B286-38D68197EC8E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9862-BFB7-4375-9FCC-293F1712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D60E-4155-4249-B286-38D68197EC8E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9862-BFB7-4375-9FCC-293F1712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D60E-4155-4249-B286-38D68197EC8E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9862-BFB7-4375-9FCC-293F1712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D60E-4155-4249-B286-38D68197EC8E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9862-BFB7-4375-9FCC-293F1712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D60E-4155-4249-B286-38D68197EC8E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9862-BFB7-4375-9FCC-293F1712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D60E-4155-4249-B286-38D68197EC8E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9862-BFB7-4375-9FCC-293F1712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D60E-4155-4249-B286-38D68197EC8E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9862-BFB7-4375-9FCC-293F1712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D60E-4155-4249-B286-38D68197EC8E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9862-BFB7-4375-9FCC-293F1712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8D60E-4155-4249-B286-38D68197EC8E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29862-BFB7-4375-9FCC-293F1712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215370" cy="3954459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Мне было показано, что соблюдающий субботу народ слишком напряженно трудится, не допуская в своей жизни разнообразия и отдыха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Отдых необходим тем, кто занят физическим трудом, и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еще более необходим тем, кто занят преимущественно умственным трудом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необходимости ни для нашего спасения, ни для славы Божьей постоянно и чрезмерно эксплуатировать свой ум, даже в религиозной сфере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57166"/>
            <a:ext cx="1469771" cy="15716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8610" name="Picture 2" descr="http://img-fotki.yandex.ru/get/5208/denisbuzmakov.87/0_5a298_49aa2cad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2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видела, что мало кто имеет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представление о постоянном, утомительном труде служащих в офисе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 за днем, неделя за неделей они работают в помещении, и постоянное напряжение умственных сил разрушает их организм и ослабляет жизненный тонус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ними может неожиданно приключиться беда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не бессмертны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 их жизни не произойдет перемены, то их силы истощатся, и они не смогут работать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358082" y="357166"/>
            <a:ext cx="1387749" cy="15716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исследование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 smtClean="0"/>
              <a:t>Треть офисных работников не прочь уйти «в поля», променяв офисное кресло и компьютер на деятельность, предполагающую ручной труд. </a:t>
            </a:r>
            <a:endParaRPr lang="ru-RU" dirty="0" smtClean="0"/>
          </a:p>
          <a:p>
            <a:r>
              <a:rPr lang="ru-RU" dirty="0" smtClean="0"/>
              <a:t>43</a:t>
            </a:r>
            <a:r>
              <a:rPr lang="ru-RU" dirty="0" smtClean="0"/>
              <a:t>% из них утверждают, что такая работа перспективна и всегда </a:t>
            </a:r>
            <a:r>
              <a:rPr lang="ru-RU" dirty="0" smtClean="0"/>
              <a:t>востребована</a:t>
            </a:r>
          </a:p>
          <a:p>
            <a:r>
              <a:rPr lang="ru-RU" dirty="0" smtClean="0"/>
              <a:t>четверть </a:t>
            </a:r>
            <a:r>
              <a:rPr lang="ru-RU" dirty="0" smtClean="0"/>
              <a:t>уверены, что это неплохой источник дополнительного заработка, а еще столько же видят данный шаг выходом в период </a:t>
            </a:r>
            <a:r>
              <a:rPr lang="ru-RU" dirty="0" smtClean="0"/>
              <a:t>кризиса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/>
              <a:t>Самыми привлекательными рабочими профессиями для офисных работников стали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п</a:t>
            </a:r>
            <a:r>
              <a:rPr lang="ru-RU" dirty="0" smtClean="0"/>
              <a:t>овара</a:t>
            </a:r>
          </a:p>
          <a:p>
            <a:r>
              <a:rPr lang="ru-RU" dirty="0" err="1" smtClean="0"/>
              <a:t>а</a:t>
            </a:r>
            <a:r>
              <a:rPr lang="ru-RU" dirty="0" err="1" smtClean="0"/>
              <a:t>втослесари</a:t>
            </a:r>
            <a:endParaRPr lang="ru-RU" dirty="0" smtClean="0"/>
          </a:p>
          <a:p>
            <a:r>
              <a:rPr lang="ru-RU" dirty="0" smtClean="0"/>
              <a:t>к</a:t>
            </a:r>
            <a:r>
              <a:rPr lang="ru-RU" dirty="0" smtClean="0"/>
              <a:t>ондитеры</a:t>
            </a:r>
          </a:p>
          <a:p>
            <a:r>
              <a:rPr lang="ru-RU" dirty="0" smtClean="0"/>
              <a:t>электрики </a:t>
            </a:r>
            <a:r>
              <a:rPr lang="ru-RU" dirty="0" smtClean="0"/>
              <a:t>(13%), </a:t>
            </a:r>
            <a:endParaRPr lang="ru-RU" dirty="0" smtClean="0"/>
          </a:p>
          <a:p>
            <a:r>
              <a:rPr lang="ru-RU" dirty="0" smtClean="0"/>
              <a:t>швеи </a:t>
            </a:r>
            <a:r>
              <a:rPr lang="ru-RU" dirty="0" smtClean="0"/>
              <a:t>(18%).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ряд </a:t>
            </a:r>
            <a:r>
              <a:rPr lang="ru-RU" dirty="0" smtClean="0"/>
              <a:t>профессиональных заболеваний офисных работников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самая распространенная жалоба </a:t>
            </a:r>
            <a:r>
              <a:rPr lang="ru-RU" dirty="0" smtClean="0"/>
              <a:t>- </a:t>
            </a:r>
            <a:r>
              <a:rPr lang="ru-RU" dirty="0" smtClean="0"/>
              <a:t>боль </a:t>
            </a:r>
            <a:r>
              <a:rPr lang="ru-RU" dirty="0" smtClean="0"/>
              <a:t>в спине и </a:t>
            </a:r>
            <a:r>
              <a:rPr lang="ru-RU" dirty="0" smtClean="0"/>
              <a:t>суставах</a:t>
            </a:r>
          </a:p>
          <a:p>
            <a:r>
              <a:rPr lang="ru-RU" dirty="0" smtClean="0"/>
              <a:t>Атеросклероз</a:t>
            </a:r>
          </a:p>
          <a:p>
            <a:r>
              <a:rPr lang="ru-RU" dirty="0" smtClean="0"/>
              <a:t>гипертония</a:t>
            </a:r>
          </a:p>
          <a:p>
            <a:r>
              <a:rPr lang="ru-RU" dirty="0" smtClean="0"/>
              <a:t>нехватка </a:t>
            </a:r>
            <a:r>
              <a:rPr lang="ru-RU" dirty="0" smtClean="0"/>
              <a:t>витамина </a:t>
            </a:r>
            <a:r>
              <a:rPr lang="en-US" dirty="0" smtClean="0"/>
              <a:t>D</a:t>
            </a:r>
            <a:r>
              <a:rPr lang="ru-RU" dirty="0" smtClean="0"/>
              <a:t> (</a:t>
            </a:r>
            <a:r>
              <a:rPr lang="ru-RU" dirty="0" smtClean="0"/>
              <a:t>избыточный вес </a:t>
            </a:r>
            <a:r>
              <a:rPr lang="ru-RU" dirty="0" smtClean="0"/>
              <a:t>и </a:t>
            </a:r>
            <a:r>
              <a:rPr lang="ru-RU" dirty="0" smtClean="0"/>
              <a:t>диабет)</a:t>
            </a:r>
          </a:p>
          <a:p>
            <a:r>
              <a:rPr lang="en-US" dirty="0" smtClean="0"/>
              <a:t> </a:t>
            </a:r>
            <a:r>
              <a:rPr lang="ru-RU" dirty="0" smtClean="0"/>
              <a:t>головные боли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3"/>
            <a:ext cx="8186766" cy="2286016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Те, для которых умственное и физическое благополучие является более важным, чем материальный достаток или требования и обычаи общества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должны стремиться к тому, чтобы их дети жили на лоне природы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которая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учила бы их важным истинам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дарила отдых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www.newbur.ru/system/assets/8031/main/piknik.jpg?133519118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2857496"/>
            <a:ext cx="4724400" cy="35242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происходит, когда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мозг постоянно работает,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другие части организма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бездействуют?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происходит потеря физических сил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происходит потеря умственных сил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человек теряет здоровый тонус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 утрачивает живость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появляется болезненная возбудимость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Picture 3" descr="http://www.we-survive.ru/home/public_html/we-survive.ru/wp-content/uploads/2010/09/moz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571480"/>
            <a:ext cx="2752719" cy="27527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Время, потраченное на физические занятия,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пропадает даром...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всех органов необходимы соответствующие упражнения для их хорошей работы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5364" name="Picture 4" descr="http://iveconomtur.ru/images/a1276768714%5b1%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643314"/>
            <a:ext cx="4071966" cy="27123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2828932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внимательно регулировать время сна и работы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должны иметь время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покоя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время для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отдыха,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время для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размышлений...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Принципы воздержания гораздо глубже, чем многие полагают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www.vostorg.net/wp-content/uploads/images/0e7850e1e0185fefb7ca2c5bb8f7e33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2786058"/>
            <a:ext cx="4539606" cy="30003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285852" y="2141987"/>
            <a:ext cx="7286676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XVII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ОТДЫХ И РАЗВЛЕЧЕНИЯ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79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ОТДЫХ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НЕОБХОДИМ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80.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НАМ РАЗВЛЕКАТЬСЯ?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Глава 81.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ОТДЫХ, КОТОРЫЙ ПРИНОСИТ ПОСТОЯННОЕ УДОВЛЕТВОРЕНИЕ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Глава 82.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КАК ХРИСТИАНИНУ ВЫБИРАТЬ СЕБЕ РАЗВЛЕЧЕНИЯ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Глава 83.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ПРИТЯГАТЕЛЬНАЯ СИЛА УДОВОЛЬСТВИЙ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Глава 84.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НАСТАВЛЕНИЯ ЮНОШЕСТВУ ОТНОСИТЕЛЬНО РАЗВЛЕЧЕНИЙ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Студентам нужен отдых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28932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Тот, кто занят учебой, должен отдыхать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 нельзя заставлять постоянно напряженно работать, потому что этот тонко настроенный механизм может выйти из строя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Точно так же как разум, тело нуждается в упражнениях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babygon.ru/wp-content/uploads/2012/03/9443017-happy-family-outdoor-picnic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4071942"/>
            <a:ext cx="2928958" cy="21967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Ищите возможности, чтобы сделать свой отдых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безобидным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поучительным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4829180" cy="452596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такие развлечения, которые оказывают весьма благотворное влияние на ум и тело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Просвещенный, проницательный ум найдет достаточно возможностей, чтобы сделать развлечения и забавы не только безобидными, но и поучительными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Отдых на открытом воздухе, созерцание дел Божьих в природе принесут великую пользу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www.yoursun.ru/assets/images/badmint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143116"/>
            <a:ext cx="3333750" cy="37242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Для чего отдых?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614998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успешно справляться с обязанностями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тобы наше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влияние становилось все более благотворным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тобы остались добрые воспоминанием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тобы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стать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хорошо отдохнувшими»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новыми силами приступить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www.arabio.ru/uploads/image/odp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500306"/>
            <a:ext cx="3780055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&amp;rcy;&amp;acy;&amp;bcy;&amp;ocy;&amp;tcy;&amp;acy;&amp;yucy;&amp;tcy; &amp;icy; &amp;bcy;&amp;ocy;&amp;lcy;&amp;softcy;&amp;shcy;&amp;iecy; &amp;dcy;&amp;rcy;&amp;ucy;&amp;gcy;&amp;icy;&amp;khcy; &amp;ocy;&amp;tcy;&amp;dcy;&amp;ycy;&amp;khcy;&amp;acy;&amp;yucy;&amp;tcy;))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57214"/>
            <a:ext cx="9144000" cy="7440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Благочестивая радость не причинит вреда ни одному из Божьих даров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funnypicture.zoda.ru/bd/2007/10/23/94a2147cb2079783d8689041c74622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2857496"/>
            <a:ext cx="4511872" cy="30003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51037" y="2357430"/>
            <a:ext cx="18473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285852" y="2914561"/>
            <a:ext cx="550072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79.</a:t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ОТДЫХ НЕОБХОДИМ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две крайности в отношении отдыха и развлечений существуют в среде христиан?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kombi.com.ua/wp-content/themes/kombi/img/hi_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3286124"/>
            <a:ext cx="5143536" cy="2523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крайность 1.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которые считают,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всякий отдых и развлечения - это грех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полагают, что постоянно должны быть суровыми и строгими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- одна крайность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u="sng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simvol-veri.ru/xp/images/stories/LITURGIYA/goneniya%20na%20xristi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571876"/>
            <a:ext cx="3044162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должен всегда быть занят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изобретением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(поиском)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новых развлечений и забав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это, якобы, будет способствовать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здоровью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Крайность 2.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www.3103666.ru/images/stories/turkey-s-detm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929066"/>
            <a:ext cx="3714776" cy="24765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Истинные принципы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христианства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( и в отношении отдыха тоже)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...являются для всех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источником радости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широта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долгота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глубина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высота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которой безмерны!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www.chudopredki.ru/uploads/posts/2010-06/1275993560_1.jpg"/>
          <p:cNvPicPr>
            <a:picLocks noChangeAspect="1" noChangeArrowheads="1"/>
          </p:cNvPicPr>
          <p:nvPr/>
        </p:nvPicPr>
        <p:blipFill>
          <a:blip r:embed="rId4" cstate="print"/>
          <a:srcRect b="14583"/>
          <a:stretch>
            <a:fillRect/>
          </a:stretch>
        </p:blipFill>
        <p:spPr bwMode="auto">
          <a:xfrm>
            <a:off x="4929190" y="2000240"/>
            <a:ext cx="3429024" cy="29289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857232"/>
            <a:ext cx="597218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Преимущество и долг христиан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57166"/>
            <a:ext cx="1803810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стараться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освежить свой дух и укрепить свое тело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посредством безобидных развлечений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Наши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развлечения не должны быть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нездоровой, лишенной смысла веселостью,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похожей на абсурд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можем проводить наш досуг так, чтобы он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приносил пользу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возвышал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тех, с кем мы общаемся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79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Кому более необходим отдых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тем, кто занят физическим трудом</a:t>
            </a:r>
          </a:p>
          <a:p>
            <a:pPr marL="360363" indent="-360363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тем, кто занят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преимущественно умственным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babloid.ru/netcat_files/13609/15217/h_4e5816803916c6a39b4a3b21e75e7f9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00438"/>
            <a:ext cx="3033667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7892" name="Picture 4" descr="http://img11.nnm.ru/e/3/1/f/8/d36c7b74bd60fa20517669de3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3500438"/>
            <a:ext cx="2423789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614</Words>
  <Application>Microsoft Office PowerPoint</Application>
  <PresentationFormat>Экран (4:3)</PresentationFormat>
  <Paragraphs>122</Paragraphs>
  <Slides>27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?</vt:lpstr>
      <vt:lpstr> крайность 1.</vt:lpstr>
      <vt:lpstr>Крайность 2.</vt:lpstr>
      <vt:lpstr>Истинные принципы христианства ( и в отношении отдыха тоже)</vt:lpstr>
      <vt:lpstr>Преимущество и долг христиан...</vt:lpstr>
      <vt:lpstr>?</vt:lpstr>
      <vt:lpstr>Слайд 10</vt:lpstr>
      <vt:lpstr>Слайд 11</vt:lpstr>
      <vt:lpstr>!</vt:lpstr>
      <vt:lpstr>исследование</vt:lpstr>
      <vt:lpstr>Самыми привлекательными рабочими профессиями для офисных работников стали</vt:lpstr>
      <vt:lpstr>ряд профессиональных заболеваний офисных работников</vt:lpstr>
      <vt:lpstr>Слайд 16</vt:lpstr>
      <vt:lpstr>?</vt:lpstr>
      <vt:lpstr>!</vt:lpstr>
      <vt:lpstr>Слайд 19</vt:lpstr>
      <vt:lpstr>Студентам нужен отдых</vt:lpstr>
      <vt:lpstr>Ищите возможности, чтобы сделать свой отдых безобидным и поучительным</vt:lpstr>
      <vt:lpstr>? Для чего отдых?</vt:lpstr>
      <vt:lpstr>Слайд 23</vt:lpstr>
      <vt:lpstr>!</vt:lpstr>
      <vt:lpstr>Слайд 25</vt:lpstr>
      <vt:lpstr>Слайд 26</vt:lpstr>
      <vt:lpstr>Слайд 27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5</cp:revision>
  <dcterms:created xsi:type="dcterms:W3CDTF">2012-06-29T05:11:12Z</dcterms:created>
  <dcterms:modified xsi:type="dcterms:W3CDTF">2013-02-27T16:35:31Z</dcterms:modified>
</cp:coreProperties>
</file>