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8" r:id="rId2"/>
    <p:sldId id="259" r:id="rId3"/>
    <p:sldId id="260" r:id="rId4"/>
    <p:sldId id="261" r:id="rId5"/>
    <p:sldId id="287" r:id="rId6"/>
    <p:sldId id="288" r:id="rId7"/>
    <p:sldId id="304" r:id="rId8"/>
    <p:sldId id="303" r:id="rId9"/>
    <p:sldId id="302" r:id="rId10"/>
    <p:sldId id="301" r:id="rId11"/>
    <p:sldId id="299" r:id="rId12"/>
    <p:sldId id="300" r:id="rId13"/>
    <p:sldId id="294" r:id="rId14"/>
    <p:sldId id="298" r:id="rId15"/>
    <p:sldId id="297" r:id="rId16"/>
    <p:sldId id="296" r:id="rId17"/>
    <p:sldId id="295" r:id="rId18"/>
    <p:sldId id="292" r:id="rId19"/>
    <p:sldId id="293" r:id="rId20"/>
    <p:sldId id="291" r:id="rId21"/>
    <p:sldId id="290" r:id="rId22"/>
    <p:sldId id="289" r:id="rId23"/>
    <p:sldId id="268" r:id="rId24"/>
    <p:sldId id="271" r:id="rId25"/>
    <p:sldId id="275" r:id="rId26"/>
    <p:sldId id="278" r:id="rId27"/>
    <p:sldId id="305" r:id="rId28"/>
    <p:sldId id="306" r:id="rId29"/>
    <p:sldId id="279" r:id="rId30"/>
    <p:sldId id="280" r:id="rId31"/>
    <p:sldId id="307" r:id="rId32"/>
    <p:sldId id="281" r:id="rId33"/>
    <p:sldId id="282" r:id="rId34"/>
    <p:sldId id="283" r:id="rId35"/>
    <p:sldId id="309" r:id="rId36"/>
    <p:sldId id="284" r:id="rId37"/>
    <p:sldId id="285" r:id="rId38"/>
    <p:sldId id="28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BD04D-4922-49F3-9ABF-7FAD8A32BDCB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A3D4F-E39F-4410-B568-7EEFAA966A2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необходимо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полезные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книги (за ответ, какие именно книги, можно сделать особый приз)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ради тех, кто нуждается в помощи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1. чтобы избежать идолопоклонства;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чтобы люди поклонялись не дню, а Христу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597A9-DE7F-4DDC-8191-8B5FA5368427}" type="datetimeFigureOut">
              <a:rPr lang="ru-RU" smtClean="0"/>
              <a:pPr/>
              <a:t>03.07.2012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DF0A-39D4-4C12-B338-666A7AD75C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время можно провести с большой пользой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молодежи нужно относиться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большим вниманием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не следует позволять на Рождество предаваться собственным развлечениям, тщетно проводя время в поисках удовольствий, в увеселениях, которые могут причинить вред их духовности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могут контролировать своих детей, направляя их помыслы и приношения к Богу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gatetokorea.ru/d/296779/d/152dsc_16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857364"/>
            <a:ext cx="3434390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929322" y="274638"/>
            <a:ext cx="275747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85728"/>
            <a:ext cx="5257808" cy="584043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прилагать старательные усилия, чтобы контролировать и направлять развлечения...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желание делать подарки может быть направлено в чистое и святое русло...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Самоотречение и самопожертвование были свойственны всем  действиям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Иисуса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эти свойства будут присущи и нам...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http://img3.imgbb.ru/b/7/c/b7c3454d92fa27766fd2e785fce1d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857364"/>
            <a:ext cx="2492277" cy="371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Праздничное время наступает...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2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 ним и обмен подарками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приятно получить подарок от тех, кого мы любим, даже если это самый младший член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заверение в том, что мы не забыты,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кажется, немножко сближает нас друг с другом...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nicesoft.ru/uploads/posts/2011-12/1322735538_c7dpjb5gema3sc2.jpeg"/>
          <p:cNvPicPr>
            <a:picLocks noChangeAspect="1" noChangeArrowheads="1"/>
          </p:cNvPicPr>
          <p:nvPr/>
        </p:nvPicPr>
        <p:blipFill>
          <a:blip r:embed="rId4" cstate="print"/>
          <a:srcRect b="14834"/>
          <a:stretch>
            <a:fillRect/>
          </a:stretch>
        </p:blipFill>
        <p:spPr bwMode="auto">
          <a:xfrm>
            <a:off x="2357422" y="3857628"/>
            <a:ext cx="4282230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пропущенное слово: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 оказывать друг другу знаки любви и внимания и не забывать при этом Бога.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хорошо бы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неплохо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необходимо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www.emozzi.com.ua/upload/medialibrary/03f/03fa5f55b5984fbcbbbf295eabbb75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000372"/>
            <a:ext cx="28575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подарки мы должны дарить?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полезные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красивые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сердца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дорогие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недорогие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лучшие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mmogamez.ru/imgforarts/59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500306"/>
            <a:ext cx="4048125" cy="3429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 качестве подарка рекомендовала Е.Уайт?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Библию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кухонные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принадлежности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книги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канцелярские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принадлежности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средства гигиены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журналы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mygazeta.com/i/2010/12/Holidays_New_Year_wallpapers_Christmas_tree_with_gifts_019155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714620"/>
            <a:ext cx="4391009" cy="27435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много людей, не имеющих книг и публикаций об истине для настоящего времени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куда можно было бы с пользой вкладывать деньги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много детей, которых необходимо обеспечить полезным чтением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torrent.jc-club.org.ua/torrents/images/34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857364"/>
            <a:ext cx="2571768" cy="4001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Многочисленные мелкие суммы, которые, как правило, тратятся на конфеты и бесполезные игрушки, можно откладывать и сберегать на покупку этих книг...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vsevam.com/mp3_online_music/50_Audio_Knigi/Elena_Uayt_Seriya_Konflikt_Vekov_2008/mp3/online_mp3_vide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428868"/>
            <a:ext cx="38100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те, кто хочет сделать ценные подарки своим детям, внукам, племянникам, достают для них детские книги...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risu.org.ua/php_uploads/images/articles/ArticleImages_46001_Vinnyts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714752"/>
            <a:ext cx="4071966" cy="25690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Братья и сестры!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вы думаете, что же подарить друг другу,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хочу напомнить вам о нашем Небесном Друге, чтобы вы не забывали о Его требованиях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Ему не будет приятно, если мы покажем, что не забыли Его?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Иисус, Князь жизни, сделал все для нашего спасения...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пострадал даже до смерти, чтобы дать нам вечную жизнь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7166"/>
            <a:ext cx="962025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28662" y="2399220"/>
            <a:ext cx="71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Приходите, братья и сестры, приходите со своими детьми, даже с младенцами на руках, и приносите Богу кто сколько может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Воспевайте Ему славу в своих сердцах, и пусть хвала Ему раздается из ваших уст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t1.gstatic.com/images?q=tbn:ANd9GcQEuUOGmaxw9G-qB7HmLxcL1OHbsHxlN09OIf1JL47gphPnbp78LlxCEMN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429132"/>
            <a:ext cx="2791155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наступающее Рождество и Новый год тысячи долларов будут потрачены на ненужные потворства, что еще хуже, чем если бы они были просто выброшены на ветер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fridayjournal.com/images/articles_photos/wjyOZKq6E1291754555-13017394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643182"/>
            <a:ext cx="2643206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357166"/>
            <a:ext cx="507209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68632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наше преимущество - отступить от обычаев и привычек этого развращенного 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того, чтобы тратить деньги лишь на удовлетворение аппетита, на ненужные украшения, предметы одежды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можем воспользоваться случаем, чтобы в наступающие праздники почтить и прославить Бога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www.delod.odessa.net/images/article/b_829_2011_12_25_10_00_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642918"/>
            <a:ext cx="3222766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235745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Христос должен быть главной целью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 чаще во время празднования Рождества слава, принадлежащая Ему, переносится на смертного человека, греховный и несовершенный характер которого вынудил Его прийти в наш мир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otlichnica.com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571744"/>
            <a:ext cx="3714776" cy="2992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28604"/>
            <a:ext cx="4614866" cy="569755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Иисус, Величие неба, славный Царь небес, сложил с Себя Свое царственное достоинство, оставил Свой престол славы.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Свою высокую власть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пришел в наш мир, чтобы принести падшему, с ослабленной моральной силой, испорченному грехом человеку Божественную помощь...</a:t>
            </a:r>
          </a:p>
          <a:p>
            <a:endParaRPr lang="ru-RU" dirty="0"/>
          </a:p>
        </p:txBody>
      </p:sp>
      <p:pic>
        <p:nvPicPr>
          <p:cNvPr id="29698" name="Picture 2" descr="http://mygazeta.com/i/2011/01/christmas_wallpapers_christmas_011441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714356"/>
            <a:ext cx="4095779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4829180" cy="584043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наставлять так своих детей и учить их - заповедь на заповедь, правило на правило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долгу перед Богом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не их долгу друг перед другом, чтобы чтить и прославлять друг друга дарами и приношениями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hozna.ru/wp-content/uploads/2011/11/molitva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643050"/>
            <a:ext cx="3333750" cy="2771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много вещей, которые можно придумать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ненужных подарков, которые так часто дарятся нашим детям и родственникам, можно со вкусом и гораздо меньшими расходами оказать любезность и принести счастье в семью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cs11251.vkontakte.ru/u11607910/-14/x_306bedb2.jpg"/>
          <p:cNvPicPr>
            <a:picLocks noChangeAspect="1" noChangeArrowheads="1"/>
          </p:cNvPicPr>
          <p:nvPr/>
        </p:nvPicPr>
        <p:blipFill>
          <a:blip r:embed="rId4" cstate="print"/>
          <a:srcRect l="4412" t="3497" r="4411" b="5594"/>
          <a:stretch>
            <a:fillRect/>
          </a:stretch>
        </p:blipFill>
        <p:spPr bwMode="auto">
          <a:xfrm>
            <a:off x="5000628" y="1928802"/>
            <a:ext cx="3662571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428992" y="274638"/>
            <a:ext cx="525780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преподать детям урок, объясняя им причину того, почему сделали переоценку их подарков: скажите, что до сих пор вы считались с их удовольствиями больше, чем со славой Божьей...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Скажите им, что вы больше помышляли о своих желаниях и об их наслаждениях и что в соответствии с обычаями и традициями мира вы делали подарки тем, кто в них не нуждался, вместо того, чтобы продвигать дело Божье...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1126471" cy="1204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43438" y="285728"/>
            <a:ext cx="422907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4114800" cy="584043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Подобно мудрым мужам прошлого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можете принести Богу свои лучшие дары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показать Ему своими приношениями, что вы по достоинству оцениваете Его дар грешному миру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Измените образ мышления своих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они думали по-новому, бескорыстно, побуждая их делать приношения Богу за дар Его единородного Сына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i.min.us/ibMM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643182"/>
            <a:ext cx="3810000" cy="28670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в церкви ставить рождественскую елку?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да, но с условием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grafica-gfx.ru/uploads/posts/2012-02/010hfiqw13r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285992"/>
            <a:ext cx="2378885" cy="3571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06809" y="2357430"/>
            <a:ext cx="227318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Рождество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нам приходят письма, в которых люди спрашивают, можно ли им иметь рождественскую елку?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будет ли это напоминать обычаи мира?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отвечаем: вы можете устраивать ее, как это делает мир, если у вас есть намерение, а можете поступать вопреки обычаям 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особого греха в том, чтобы поставить благоуханные вечнозеленые ели в наших церквах, но грех кроется в мотивах, побуждающих к действию, и в использовании даров, развешанных на дереве</a:t>
            </a: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1126471" cy="1204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4543428" cy="5840435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Елка может быть настолько высокой и ее ветви настолько широкими, насколько это будет уместным при данных обстоятельствах: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пусть она будет нагружена золотыми и серебряными плодами ваших благодеяний, и представьте это Ему как ваш рождественский дар.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ваши пожертвования будут освящены молитвой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kulturologia.ru/files/u9749/2008-2009.jpg"/>
          <p:cNvPicPr>
            <a:picLocks noChangeAspect="1" noChangeArrowheads="1"/>
          </p:cNvPicPr>
          <p:nvPr/>
        </p:nvPicPr>
        <p:blipFill>
          <a:blip r:embed="rId4" cstate="print"/>
          <a:srcRect l="50989"/>
          <a:stretch>
            <a:fillRect/>
          </a:stretch>
        </p:blipFill>
        <p:spPr bwMode="auto">
          <a:xfrm>
            <a:off x="5500694" y="1643050"/>
            <a:ext cx="3146433" cy="433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 кого могут и должны отмечаться рождественские и новогодние торжества?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ради тех, кто нуждается в помощи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ради тех, кто имеет большие семьи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ради детей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ради провозглашения Евангелия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714744" y="285728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Елка, украшенная приношениями - это не грех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не думают, что вечнозеленая ель, поставленная в церкви, чтобы дарить веселье ученикам субботней школы, - это грех, ведь она может принести великое благословение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 внушить им добрые намерения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693" y="214291"/>
            <a:ext cx="1202538" cy="1285883"/>
          </a:xfrm>
          <a:prstGeom prst="rect">
            <a:avLst/>
          </a:prstGeom>
          <a:noFill/>
        </p:spPr>
      </p:pic>
      <p:sp>
        <p:nvSpPr>
          <p:cNvPr id="11268" name="AutoShape 4" descr="http://xn--80apfevho6e.su/uploads/posts/2010-12/1291879852_cr_tree_071210-3.jpg"/>
          <p:cNvSpPr>
            <a:spLocks noChangeAspect="1" noChangeArrowheads="1"/>
          </p:cNvSpPr>
          <p:nvPr/>
        </p:nvSpPr>
        <p:spPr bwMode="auto">
          <a:xfrm>
            <a:off x="155575" y="-2582863"/>
            <a:ext cx="3781425" cy="538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://xn--80apfevho6e.su/uploads/posts/2010-12/1291879852_cr_tree_071210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1714488"/>
            <a:ext cx="3071834" cy="43717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3214686"/>
            <a:ext cx="8258204" cy="3071834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в коем случае не допускайте, чтобы развлечение было единственной целью их собрания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найдутся такие, кто воспользуется этим, чтобы беззаботно провести время, чьи умы не примут Божественной печати, но будут и другие, для кого это время окажется весьма полезным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вполне удовлетворена тем, что эти невинные затеи могут заменить многие сборища, которые оказывают деморализующее влияние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etoday.ru/uploads/2010/11/17/Recycled-Cardboard-Christmas-Tree-by-Cascades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14290"/>
            <a:ext cx="3929050" cy="26193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428604"/>
            <a:ext cx="8186766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должны ли вы пробудиться, мои христианские братья и сестры, и препоясать себя долгом в страхе Божьем, так организовав это дело, чтобы оно не было скучным и неинтересным, но полным невинной радости, отмеченной печатью неба?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знаю, что неимущие люди откликнутся на эти предложения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состоятельные тоже должны проявить заинтересованность и принести свои дары и приношения соразмерно средствам, которые Бог доверил им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 небесных книгах будет записано такое Рождество, которого прежде никогда не видели благодаря дарам, сделанным для поддержания дела Божьего и для созидания Его Царства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Рождество как праздник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молодых, для людей зрелого возраста и даже для престарелых это время всеобщего веселья, великой радости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что такое Рождество, почему этот праздник вызывает такое внимание?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785926"/>
            <a:ext cx="2952476" cy="41176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6758006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Рождество – это время веселья и великой радости для многих...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почему у нас нет уверенности в том, что это истинный день рождения нашего Спасителя?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история не дает определенного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заверения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Библия не дает точной даты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пророки и апостолы молчат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этот факт скрыт от нас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 вполне разумной целью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4" name="Picture 6" descr="http://best-animation.ru/lanim/rogdestvo_2012/rogdestvo_7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214686"/>
            <a:ext cx="309287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Бог скрыл точный день рождения Христа?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чтобы избежать идолопоклонства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чтобы избежать недоразумений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чтобы избежать заблуждения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чтобы избежать непонимания миссия Христа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чтобы люди поклонялись не дню, а Христу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2285992"/>
            <a:ext cx="2000264" cy="31432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761526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Своей премудрости Господь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скрыл место, где Он похоронил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Моисея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похоронил его, и Бог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воскресил его и взял на небо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было сделано втайне,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избежать идолопоклонства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против кого они восставали, ...был обожаем народом почти как Бог после того, как смерть разлучила его с ними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этой же целью Он скрыл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точный день рождения Христа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www.livejournal.ru/static/files/cinema/news/zoom/486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571480"/>
            <a:ext cx="2786050" cy="2786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этой же целью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скрыл точный день рождения Христа, чтобы люди поклонялись не дню,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Христу как Искупителю мира - Тому, Кто должен быть признан, Кому нужно доверять, на Кого можно положиться, Кто может спасать всех приходящих к Нему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Сердца должны быть отданы Иисусу как Сыну безграничного Бога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AutoShape 2" descr="https://encrypted-tbn3.google.com/images?q=tbn:ANd9GcTwLe-tXVmjRbgEM6xdgs7TxuOXb-0YBv72TCaxIwHdYmIQzaLHD0smxLU_LQ"/>
          <p:cNvSpPr>
            <a:spLocks noChangeAspect="1" noChangeArrowheads="1"/>
          </p:cNvSpPr>
          <p:nvPr/>
        </p:nvSpPr>
        <p:spPr bwMode="auto">
          <a:xfrm>
            <a:off x="155575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468" name="AutoShape 4" descr="https://encrypted-tbn3.google.com/images?q=tbn:ANd9GcTwLe-tXVmjRbgEM6xdgs7TxuOXb-0YBv72TCaxIwHdYmIQzaLHD0smxLU_LQ"/>
          <p:cNvSpPr>
            <a:spLocks noChangeAspect="1" noChangeArrowheads="1"/>
          </p:cNvSpPr>
          <p:nvPr/>
        </p:nvSpPr>
        <p:spPr bwMode="auto">
          <a:xfrm>
            <a:off x="155575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70" name="Picture 6" descr="https://encrypted-tbn3.google.com/images?q=tbn:ANd9GcTwLe-tXVmjRbgEM6xdgs7TxuOXb-0YBv72TCaxIwHdYmIQzaLHD0smxLU_L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04"/>
            <a:ext cx="2419350" cy="18954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это время (25 декабря, Рождество) провести с большой пользой?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upload.wikimedia.org/wikipedia/commons/thumb/6/62/Nativity_tree2011.jpg/300px-Nativity_tree2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143248"/>
            <a:ext cx="4030362" cy="27003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1149</Words>
  <Application>Microsoft Office PowerPoint</Application>
  <PresentationFormat>Экран (4:3)</PresentationFormat>
  <Paragraphs>188</Paragraphs>
  <Slides>38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Слайд 2</vt:lpstr>
      <vt:lpstr>Слайд 3</vt:lpstr>
      <vt:lpstr>Рождество как праздник</vt:lpstr>
      <vt:lpstr>?</vt:lpstr>
      <vt:lpstr>?</vt:lpstr>
      <vt:lpstr>!</vt:lpstr>
      <vt:lpstr>!</vt:lpstr>
      <vt:lpstr>?</vt:lpstr>
      <vt:lpstr>Это время можно провести с большой пользой</vt:lpstr>
      <vt:lpstr>!</vt:lpstr>
      <vt:lpstr>Праздничное время наступает...</vt:lpstr>
      <vt:lpstr>? Вставить пропущенное слово:</vt:lpstr>
      <vt:lpstr>?</vt:lpstr>
      <vt:lpstr>?</vt:lpstr>
      <vt:lpstr>!</vt:lpstr>
      <vt:lpstr>!</vt:lpstr>
      <vt:lpstr>Слайд 18</vt:lpstr>
      <vt:lpstr>Братья и сестры!</vt:lpstr>
      <vt:lpstr>!</vt:lpstr>
      <vt:lpstr>!</vt:lpstr>
      <vt:lpstr>!</vt:lpstr>
      <vt:lpstr>Слайд 23</vt:lpstr>
      <vt:lpstr>Слайд 24</vt:lpstr>
      <vt:lpstr>Слайд 25</vt:lpstr>
      <vt:lpstr>!</vt:lpstr>
      <vt:lpstr>!</vt:lpstr>
      <vt:lpstr>!</vt:lpstr>
      <vt:lpstr>?</vt:lpstr>
      <vt:lpstr>!</vt:lpstr>
      <vt:lpstr>!</vt:lpstr>
      <vt:lpstr>?</vt:lpstr>
      <vt:lpstr>!</vt:lpstr>
      <vt:lpstr>Слайд 34</vt:lpstr>
      <vt:lpstr>Слайд 35</vt:lpstr>
      <vt:lpstr>Слайд 36</vt:lpstr>
      <vt:lpstr>Слайд 37</vt:lpstr>
      <vt:lpstr>Слайд 38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2012-06-29T05:10:32Z</dcterms:created>
  <dcterms:modified xsi:type="dcterms:W3CDTF">2012-07-03T04:49:15Z</dcterms:modified>
</cp:coreProperties>
</file>