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8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3" r:id="rId18"/>
    <p:sldId id="286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60AE1-A496-43BB-B425-848D8001D87F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4C070-49C0-4AAF-9C2F-CC48D784A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в них поселится дух безразличия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стать эгоистичной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Когда она найдет к ним правильный подход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4C070-49C0-4AAF-9C2F-CC48D784A53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лицо матери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BE42B-3F85-4AE7-BAED-18C1678F7E8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EFA9-C58D-4D39-BA7F-075F15258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50059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черты характера должна проявлять мачеха в общении с семьей?</a:t>
            </a:r>
          </a:p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нежность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сострадание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широту ума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широту суждений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любящее общение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отзывчивость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благожелательность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20" name="Picture 4" descr="http://mamanet.com.ua/wp-content/uploads/2011/02/50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857496"/>
            <a:ext cx="2857500" cy="2762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1402963" cy="1500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Укор мачехе, которой недостает любви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Вы полюбили своего мужа и стали его женой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знали, что, вступая в брак, взяли обязательство стать матерью его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я заметила полное отсутствие в вас необходимых для этого качеств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весьма несовершенны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любите детей своего мужа, и если не произойдет полная перемена, совершенное преобразование в вас и в вашем образе управления домом, все драгоценное в вашей семейной жизни погибнет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Любовь, чувство привязанности не свойственны вашему образу мыслей...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3929089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 делаете жизнь этих дорогих детей, особенно дочери, весьма горькой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Ненависть,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живущая в вашем неосвященном сердце, больше, чем любовь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Осуждающие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исходят из ваших уст чаще, чем похвала и одобрение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манеры, 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аши грубые методы, ваша бесчувственная природа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восприимчивой дочери подобны опустошающему граду, губящему нежное растение: оно склоняется от каждого удара, пока его жизнь не угасает, и вот оно лежит прибитое, сломанное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071942"/>
            <a:ext cx="2071702" cy="22860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71477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 правление иссушает источники любви, надежды и радости в ваших детях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Непреходящая печаль отражена на лице девочки, но вместо того, чтобы пробудить в вас сострадание и нежность, ее несчастье возбуждает нетерпимость и открытую неприязнь в вашей душе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изменить ее настроение, вернуть детскому лицу живость и радость, если пожелаете...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643314"/>
            <a:ext cx="2214578" cy="250033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прекрасно «читают» дети, поскольку ясно видят, любовь или неприязнь написаны там...?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сердце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лицо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язык жестов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выражение глаз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mamanet.com.ua/wp-content/uploads/2011/02/50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786058"/>
            <a:ext cx="2857500" cy="27622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произойдет с детьми, которые слишком часто подвергаются осуждению?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них поселится дух безразличия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них поселится дух противодействия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них поселится дух противоречия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них поселятся дух неподчинения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s://encrypted-tbn1.google.com/images?q=tbn:ANd9GcSazjBV7XFCPAyn1bvhSW3iamhd_NNJS7tfrmCoW3k3v_EoyF8X"/>
          <p:cNvPicPr>
            <a:picLocks noChangeAspect="1" noChangeArrowheads="1"/>
          </p:cNvPicPr>
          <p:nvPr/>
        </p:nvPicPr>
        <p:blipFill>
          <a:blip r:embed="rId4" cstate="print"/>
          <a:srcRect l="5190" t="4286" r="6574" b="14285"/>
          <a:stretch>
            <a:fillRect/>
          </a:stretch>
        </p:blipFill>
        <p:spPr bwMode="auto">
          <a:xfrm>
            <a:off x="3643305" y="4500570"/>
            <a:ext cx="3195911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25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 чем следует помнить той, которая выходит замуж за мужчину с детьми?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2687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нее возлагается двойная забота и бремя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она... была даже более любящей, более воздержанной от осуждений и угроз, чем родная 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могла бы восполнить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потерю, понесенную детьми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mamanet.com.ua/wp-content/uploads/2011/02/moth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071942"/>
            <a:ext cx="2409823" cy="24098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5251" y="2857496"/>
            <a:ext cx="376487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Совет мачехе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брак с тем, кто является отцом детей, будет благословением для вас...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vmagik.ru/uploads/f1/s/16/456/image/1100/339/medium_vernut_muzha__vernut_zhen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071810"/>
            <a:ext cx="2488181" cy="27812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Какая опасность угрожает мачехе?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стать рабыней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стать эгоистичной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стать зависимой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стать злобной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стать мягкосердечной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1.i.ua/prikol/thumb/0/0/418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57496"/>
            <a:ext cx="3428994" cy="2103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Опасность и возможность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71438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угрожает опасность стать эгоистичной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обладаете драгоценными свойствами характера, которые необходимо пробудить и использовать...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вашим новым отношениям вы приобретете опыт, который научит вас обращаться с людьми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заботе о детях проявляется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привязанность, любовь, нежность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Ответственность за семью,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лежащая на вас, может стать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вас великим благословением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jlady.ru/wp-content/uploads/2012/03/muzh-bj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000504"/>
            <a:ext cx="2643174" cy="1762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каком случае дети могут стать для мачехи учебником и благословением?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она полюбит детей как собственных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она найдет к ним правильный подход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она станет для них настоящей матерью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она станет во многом прислушиваться к советам отца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проявлять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нежности и сострадания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вы могли быть ближе к тем, кто в этом нуждается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помогут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проявить эти черты характера и развить широту ума и суждений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любящему общению с ними 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научитесь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отзывчивыми и благожелательными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своем служении для страдающего человечества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43702" y="285728"/>
            <a:ext cx="1635136" cy="17145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вас драгоценным учебником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принесут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вам много благословений,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найдете к ним правильный подход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Заботясь о детях, в вашем сердце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родятся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нежность, любовь и сострадание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эти дети не являются частью вашей плоти и крови, все же благодаря вашему браку с их отцом они стали вашими детьми,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вы их любили, заботились о них, наставляли их и служили 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 общение с ними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вызовет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действию мысли и планы, которые будут истинным благом для вас...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Опыт, который вы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своем доме,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избавит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вас от эгоистичных представлений, угрожающих испортить вашу работу, и вы измените планы, которые необходимо перестроить и подчинить главному в жизни...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03181" y="214290"/>
            <a:ext cx="16351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470</Words>
  <Application>Microsoft Office PowerPoint</Application>
  <PresentationFormat>Экран (4:3)</PresentationFormat>
  <Paragraphs>89</Paragraphs>
  <Slides>19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Совет мачехе</vt:lpstr>
      <vt:lpstr>?</vt:lpstr>
      <vt:lpstr>Опасность и возможность</vt:lpstr>
      <vt:lpstr>?</vt:lpstr>
      <vt:lpstr>!</vt:lpstr>
      <vt:lpstr>Слайд 9</vt:lpstr>
      <vt:lpstr>?</vt:lpstr>
      <vt:lpstr>Укор мачехе, которой недостает любви</vt:lpstr>
      <vt:lpstr>Слайд 12</vt:lpstr>
      <vt:lpstr>Слайд 13</vt:lpstr>
      <vt:lpstr>?</vt:lpstr>
      <vt:lpstr>?</vt:lpstr>
      <vt:lpstr>О чем следует помнить той, которая выходит замуж за мужчину с детьми?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2012-06-18T10:26:25Z</dcterms:created>
  <dcterms:modified xsi:type="dcterms:W3CDTF">2012-06-26T15:42:25Z</dcterms:modified>
</cp:coreProperties>
</file>