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7" r:id="rId17"/>
    <p:sldId id="272" r:id="rId18"/>
    <p:sldId id="273" r:id="rId19"/>
    <p:sldId id="274" r:id="rId20"/>
    <p:sldId id="281" r:id="rId21"/>
    <p:sldId id="280" r:id="rId22"/>
    <p:sldId id="282" r:id="rId23"/>
    <p:sldId id="283" r:id="rId24"/>
    <p:sldId id="279" r:id="rId25"/>
    <p:sldId id="289" r:id="rId26"/>
    <p:sldId id="290" r:id="rId27"/>
    <p:sldId id="288" r:id="rId28"/>
    <p:sldId id="287" r:id="rId29"/>
    <p:sldId id="286" r:id="rId30"/>
    <p:sldId id="284" r:id="rId31"/>
    <p:sldId id="291" r:id="rId32"/>
    <p:sldId id="275" r:id="rId33"/>
    <p:sldId id="292" r:id="rId34"/>
    <p:sldId id="276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8A143A-C149-476F-B912-C65F6E52A1F6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1798D4-036A-44D3-AE10-C6CAE383B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Ответ: солнечную</a:t>
            </a:r>
            <a:r>
              <a:rPr lang="ru-RU" baseline="0" dirty="0" smtClean="0"/>
              <a:t> атмосферу, руководит мать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1798D4-036A-44D3-AE10-C6CAE383B416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Вокруг них нужно создавать солнечную атмосферу, и мать должна руководить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этим.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Многие матери постыдно пренебрегают своими детьми, чтобы выкроить время для вышивания платья или ненужной отделки на одежде своих детей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1798D4-036A-44D3-AE10-C6CAE383B416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всегда должны давать понять своим детям, что любите их и трудитесь ради них, что их счастье дорого для вас, и вы намереваетесь делать только то, что служит им во благо.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Ответ: действовать под влиянием порыва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1798D4-036A-44D3-AE10-C6CAE383B416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Ответ: менее привлекательному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1798D4-036A-44D3-AE10-C6CAE383B416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Ответ:</a:t>
            </a:r>
            <a:r>
              <a:rPr lang="ru-RU" baseline="0" dirty="0" smtClean="0"/>
              <a:t> Оба ответа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31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Ответ: любовь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1798D4-036A-44D3-AE10-C6CAE383B416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Мир, согласие, любовь и счастье должны упорно насаждаться день за днем.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1798D4-036A-44D3-AE10-C6CAE383B416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Делая так, вы утрачиваете к ним доступ, который при ином отношении могли бы иметь, и вынуждаете их открывать двери губительным влияниям и всему прочему, что развратит их молодые умы прежде, чем вы поймете, что они находятся в опасности4.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1798D4-036A-44D3-AE10-C6CAE383B416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21E7F-7814-489D-9B0A-3009FAB48536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1012F-AC47-4D39-BD70-A8FCDECD1E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21E7F-7814-489D-9B0A-3009FAB48536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1012F-AC47-4D39-BD70-A8FCDECD1E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21E7F-7814-489D-9B0A-3009FAB48536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1012F-AC47-4D39-BD70-A8FCDECD1E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21E7F-7814-489D-9B0A-3009FAB48536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1012F-AC47-4D39-BD70-A8FCDECD1E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21E7F-7814-489D-9B0A-3009FAB48536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1012F-AC47-4D39-BD70-A8FCDECD1E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21E7F-7814-489D-9B0A-3009FAB48536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1012F-AC47-4D39-BD70-A8FCDECD1E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21E7F-7814-489D-9B0A-3009FAB48536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1012F-AC47-4D39-BD70-A8FCDECD1E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21E7F-7814-489D-9B0A-3009FAB48536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1012F-AC47-4D39-BD70-A8FCDECD1E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21E7F-7814-489D-9B0A-3009FAB48536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1012F-AC47-4D39-BD70-A8FCDECD1E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21E7F-7814-489D-9B0A-3009FAB48536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1012F-AC47-4D39-BD70-A8FCDECD1E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21E7F-7814-489D-9B0A-3009FAB48536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1012F-AC47-4D39-BD70-A8FCDECD1E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521E7F-7814-489D-9B0A-3009FAB48536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01012F-AC47-4D39-BD70-A8FCDECD1E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600200"/>
            <a:ext cx="6043626" cy="4525963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 должен быть центром чистых и возвышенных привязанностей </a:t>
            </a:r>
          </a:p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Мир, согласие, любовь и счастье должны упорно насаждаться день за днем, пока эти дорогие вещи не будут пребывать в сердцах тех, кто составляет семью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Любовь - это растение, которое необходимо выращивать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1857364"/>
            <a:ext cx="2857520" cy="207170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7043758" cy="4525963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в семье следует упорно насаждать день за днем?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- мир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согласие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любовь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счастье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повиновение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послушание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14338" name="Picture 2" descr="https://encrypted-tbn1.google.com/images?q=tbn:ANd9GcTUbRlt-9lpdexRqhvsbnGUK2FSe1M78v1kugqXiFU_pUcUsPFH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3571876"/>
            <a:ext cx="3134589" cy="234791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Сатана насаждает в сердце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>
              <a:lnSpc>
                <a:spcPts val="2600"/>
              </a:lnSpc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зависть</a:t>
            </a:r>
          </a:p>
          <a:p>
            <a:pPr>
              <a:lnSpc>
                <a:spcPts val="2600"/>
              </a:lnSpc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ревность</a:t>
            </a:r>
          </a:p>
          <a:p>
            <a:pPr>
              <a:lnSpc>
                <a:spcPts val="2600"/>
              </a:lnSpc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скверные предположения</a:t>
            </a:r>
          </a:p>
          <a:p>
            <a:pPr>
              <a:lnSpc>
                <a:spcPts val="2600"/>
              </a:lnSpc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злоречие</a:t>
            </a:r>
          </a:p>
          <a:p>
            <a:pPr>
              <a:lnSpc>
                <a:spcPts val="2600"/>
              </a:lnSpc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нетерпимость</a:t>
            </a:r>
          </a:p>
          <a:p>
            <a:pPr>
              <a:lnSpc>
                <a:spcPts val="2600"/>
              </a:lnSpc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предубеждения</a:t>
            </a:r>
          </a:p>
          <a:p>
            <a:pPr>
              <a:lnSpc>
                <a:spcPts val="2600"/>
              </a:lnSpc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эгоизм</a:t>
            </a:r>
          </a:p>
          <a:p>
            <a:pPr>
              <a:lnSpc>
                <a:spcPts val="2600"/>
              </a:lnSpc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алчность</a:t>
            </a:r>
          </a:p>
          <a:p>
            <a:pPr>
              <a:lnSpc>
                <a:spcPts val="2600"/>
              </a:lnSpc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тщеславие</a:t>
            </a:r>
          </a:p>
          <a:p>
            <a:pPr>
              <a:lnSpc>
                <a:spcPts val="2600"/>
              </a:lnSpc>
              <a:spcBef>
                <a:spcPts val="0"/>
              </a:spcBef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600"/>
              </a:lnSpc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Если оставить эти пороки в душе, то они принесут плод, который осквернит многих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13314" name="Picture 2" descr="https://encrypted-tbn1.google.com/images?q=tbn:ANd9GcQtHLmPWV_e_WnSQp6WbZO6IwkmPqaG-qM_cMCeHsvK61dFmde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26" y="1857364"/>
            <a:ext cx="1885950" cy="24193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4829180" cy="1143000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Вспоминайте свое детство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обращайтесь со своими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детьми сурово, забывая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свое детство и то, что они всего лишь дети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рассчитывайте, что они сразу станут совершенными, и не требуйте от них,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они поступали, как взрослые люди...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https://encrypted-tbn3.google.com/images?q=tbn:ANd9GcSyMvD_S0YOtx6mZuDruR9_3E8QbNyr1Ed0Mnq44Sr5suq3YlF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357166"/>
            <a:ext cx="2571768" cy="22013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Дети нуждаются в добрых, ободряющих словах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Как просто матерям сказать сердечные,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искренние слова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они зажгут солнечный луч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сердцах малышей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помогут им забыть свои беды</a:t>
            </a:r>
          </a:p>
          <a:p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10242" name="Picture 2" descr="https://encrypted-tbn1.google.com/images?q=tbn:ANd9GcTmVRz4LHyRt4q8nRRPUgm8qwBW2zhF5KFUiYf2YeD_erXvlpsT0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4143380"/>
            <a:ext cx="2790825" cy="16383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Родители!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Любите своих детей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любите их в младенческие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годы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любите их в детстве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любите их в юности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хмурьте брови в их присутствии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всегда будьте радостны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20" name="Picture 4" descr="http://cs303112.userapi.com/v303112957/d7d/Y4L3BDz7uA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2428868"/>
            <a:ext cx="2714644" cy="180676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Какую атмосферу следует создавать вокруг детей и кто должен руководить этим?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 солнечную атмосферу, руководит мать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трудовую атмосферу, руководит отец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 заботливую атмосферу, руководят бабушки и дедушки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 братскую атмосферу, руководят остальные дети в семье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Создавайте вокруг детей солнечную атмосферу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8632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/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7170" name="Picture 2" descr="http://mila-star.com/images/statusy_pro_mamu.pn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857488" y="2285992"/>
            <a:ext cx="3367789" cy="214313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3840171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Так вы сможете преодолеть их упрямство и своенравность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Помогайте своим детям одерживать победы... Растите их в атмосфере любви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://pics.livejournal.com/serafima_79/pic/0001wbs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88" y="3071810"/>
            <a:ext cx="3867319" cy="25717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Когда детям больше нужна любовь, чем пища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Когда дети устают и по-настоящему нуждаются в  заботе матери, то они остаются без внимания или им просто дают что-то поесть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Но им не только не нужна пища, но она может принести им определенный вред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чем они нуждаются, так это в успокаивающих объятиях матери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mamochki-detishki.ru/wp-content/uploads/2011/10/157.jpg"/>
          <p:cNvPicPr>
            <a:picLocks noChangeAspect="1" noChangeArrowheads="1"/>
          </p:cNvPicPr>
          <p:nvPr/>
        </p:nvPicPr>
        <p:blipFill>
          <a:blip r:embed="rId4" cstate="print"/>
          <a:srcRect t="3750" b="6249"/>
          <a:stretch>
            <a:fillRect/>
          </a:stretch>
        </p:blipFill>
        <p:spPr bwMode="auto">
          <a:xfrm>
            <a:off x="5000628" y="4572008"/>
            <a:ext cx="2381250" cy="171451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1647568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2285992"/>
            <a:ext cx="885831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VIII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ПРЕУСПЕВАЮЩАЯ СЕМЬЯ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Глава 27. Священный круг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Глава 28. Первая школа ребенка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Глава 29. Дело, которое нельзя передоверить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Глава 30. Семейные отношения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Глава 31. Безопасность достигается любовью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Глава 32. Работайте на ниве сердец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Глава 33. Обетования о Божественном руководстве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3840171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Каждая мать должна иметь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время, чтобы дарить своим детям минуты нежности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Так мать может соединить свое сердце с сердцами своих детей...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Она является для них тем, чем Бог является для нас...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8130" name="Picture 2" descr="http://ardali.ucoz.ru/_pu/1/5973146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642918"/>
            <a:ext cx="2501309" cy="2000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Разумные желания нужно удовлетворять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554551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...всякий раз, когда сочтете это приемлемым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Имея дело с детьми, никогда не действуйте под влиянием порыва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0178" name="Picture 2" descr="https://encrypted-tbn0.google.com/images?q=tbn:ANd9GcRdbBGk0CrSyfwNa5e9Ij-QqTnYYQy4B8oqqHveW5z-19GeWa_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88" y="2143116"/>
            <a:ext cx="3318408" cy="22860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нельзя делать, имея дело с детьми?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411675"/>
          </a:xfrm>
          <a:ln>
            <a:solidFill>
              <a:schemeClr val="accent1"/>
            </a:solidFill>
          </a:ln>
        </p:spPr>
        <p:txBody>
          <a:bodyPr/>
          <a:lstStyle/>
          <a:p>
            <a:pPr lvl="0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действовать под влиянием стресса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действовать под влиянием порыва</a:t>
            </a:r>
          </a:p>
          <a:p>
            <a:pPr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- действовать под влиянием жалоб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действовать под влиянием слез</a:t>
            </a:r>
          </a:p>
        </p:txBody>
      </p:sp>
      <p:pic>
        <p:nvPicPr>
          <p:cNvPr id="56322" name="Picture 2" descr="http://womansiti24.ru/wp-content/uploads/2011/09/1313647507_5848030405c785df968ac87714bd991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4357694"/>
            <a:ext cx="2857520" cy="19017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Кому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из детей следует проявлять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больше ласки и любви?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менее здоровому ребенку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менее привлекательному ребенку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младшему ребенку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8370" name="Picture 2" descr="http://stat17.privet.ru/lr/0a09bd8ac3c661463eb88a735591a54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3857628"/>
            <a:ext cx="2928958" cy="20683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1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Когда ребенок будет уверен, что вы хотите сделать его счастливым, любовь разрушит все преграды между вами 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Чем менее привлекателен ребенок, тем больше следует... проявлять к нему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ласки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 любви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2226" name="Picture 2" descr="http://www.marpravda.ru/content/marpravda/pics/news/100407-16-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12" y="2071678"/>
            <a:ext cx="3319470" cy="24896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411675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 многих семьях привязанность людей друг к другу никак не проявляется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54098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Любовь должна проявляться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0420" name="Picture 4" descr="http://www.perunica.ru/uploads/posts/2011-04/1303589408_ssor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3298698"/>
            <a:ext cx="3214710" cy="25846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411675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Нет нужды в сентиментальности</a:t>
            </a:r>
          </a:p>
          <a:p>
            <a:pPr>
              <a:spcBef>
                <a:spcPts val="0"/>
              </a:spcBef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Но они (члены семьи)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нуждаются в проявлениях целомудренной, чистой, благородной любви и нежности</a:t>
            </a:r>
          </a:p>
          <a:p>
            <a:pPr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Многие совершенно ожесточили свои сердца и в словах и поступках отражают сатанинские черты характера</a:t>
            </a:r>
          </a:p>
          <a:p>
            <a:pPr>
              <a:spcBef>
                <a:spcPts val="0"/>
              </a:spcBef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Нежная привязанность должна всегда поддерживаться между мужем и женой, родителями и детьми, братьями и сестрами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54098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2706" name="Picture 2" descr="http://girlsspeak.ru/wp-content/uploads/2011/06/103573968-400x3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571480"/>
            <a:ext cx="2428892" cy="195525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76873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Долг каждого члена семьи - быть приятным другим, говорить доброжелательно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Избегайте необдуманных слов,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 делайте даже намека на то, что кто-то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любит другого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2468" name="Picture 4" descr="http://t0.gstatic.com/images?q=tbn:ANd9GcTw7A4RUsMYw1LT_PxlTMPW31H2RaCpGGyaOhDbPnUK8Iib1kymrCC0nNnIJ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2185966"/>
            <a:ext cx="2571768" cy="19288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411675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... дать им возможность видеть,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отец проявляет нежное внимание к матери 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мать уважает и чтит отца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296974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Назовите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лучший способ научить детей уважать своих отцов и матерей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4514" name="Picture 2" descr="http://happy-school.ru/_pu/46/0550944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06" y="4286256"/>
            <a:ext cx="2571768" cy="205741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411675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Созерцая любовь своих родителей, дети будут повиноваться пятой заповеди и внимать повелению: "Дети, будьте послушны родителям вашим в Господе: ибо это справедливо"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1154098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6564" name="Picture 4" descr="http://us.123rf.com/400wm/400/400/stockbroker/stockbroker0808/stockbroker080804617/3601466-family-sitting-in-living-room-kissing-and-smili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3786190"/>
            <a:ext cx="3810000" cy="25431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15335" y="3000372"/>
            <a:ext cx="7351180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Глава 31.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Безопасность достигается любовью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411675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Когда мать приобрела доверие своих детей и научила их любить ее и повиноваться ей, то она преподала им первый урок христианской жизни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54098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Любовь Иисуса должна отражаться в родителях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0658" name="Picture 2" descr="http://img-fotki.yandex.ru/get/3300/owilma.2/0_1af36_17870e3f_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29" y="3286124"/>
            <a:ext cx="2374271" cy="307183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411675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Любовь, которую проявляют родители, верно заботясь о детях и правильно воспитывая их, в слабой мере отражает любовь Иисуса к Своему верному народу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54098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6802" name="Picture 2" descr="http://mojmalysh.ru/wp-content/uploads/2011/12/semi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4071942"/>
            <a:ext cx="2990850" cy="223837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Любовь имеет силу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потому что она Божественного происхождения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/>
          <p:nvPr/>
        </p:nvPicPr>
        <p:blipFill>
          <a:blip r:embed="rId4" cstate="print"/>
          <a:srcRect b="4441"/>
          <a:stretch>
            <a:fillRect/>
          </a:stretch>
        </p:blipFill>
        <p:spPr bwMode="auto">
          <a:xfrm>
            <a:off x="3357554" y="3000372"/>
            <a:ext cx="3643338" cy="278608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Любовь...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625989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какому уроку мы научились бы благодаря этой исцеляющей силе, если бы в нашей жизни проявлялся этот дар!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Как изменилась бы жизнь!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 земля стала бы самым дорогим подобием и предвкушением неба!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8" name="Picture 6" descr="https://encrypted-tbn1.google.com/images?q=tbn:ANd9GcSh_ob5vxCh5bvzYJ_52uWs7WRv3loJ5HILECi-5N1A2TormvnD2A"/>
          <p:cNvPicPr>
            <a:picLocks noChangeAspect="1" noChangeArrowheads="1"/>
          </p:cNvPicPr>
          <p:nvPr/>
        </p:nvPicPr>
        <p:blipFill>
          <a:blip r:embed="rId4" cstate="print"/>
          <a:srcRect t="40724"/>
          <a:stretch>
            <a:fillRect/>
          </a:stretch>
        </p:blipFill>
        <p:spPr bwMode="auto">
          <a:xfrm>
            <a:off x="5643570" y="4357694"/>
            <a:ext cx="2643206" cy="151867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Эти драгоценные уроки настолько просты, что их могут усвоить даже дети</a:t>
            </a:r>
            <a:endParaRPr lang="ru-RU" sz="3200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Сердце ребенка нежно и восприимчиво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когда мы, взрослые, станем, "как дети"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когда мы научимся простоте, кротости и нежной любви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Спасителя,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то мы не сочтем за труд коснуться сердец малышей и научить их служению исцеления, движимого любовью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 descr="https://encrypted-tbn3.google.com/images?q=tbn:ANd9GcSpUd1_Rov5HC-8tCth3o2rqDxawegp1nmcwIn4Nj2-NZ9epjO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4572008"/>
            <a:ext cx="2466975" cy="184785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8254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15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Что является истинной властью?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деньги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семья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церковь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любовь </a:t>
            </a:r>
          </a:p>
        </p:txBody>
      </p:sp>
      <p:sp>
        <p:nvSpPr>
          <p:cNvPr id="53252" name="AutoShape 4" descr="data:image/jpeg;base64,/9j/4AAQSkZJRgABAQAAAQABAAD/2wCEAAkGBhQSERQUEhQWFRQVGBcYFxgYGRcXGBgaHRsdGBggHhgaHCYeGhwjGxgcIC8gJCcpLC0sGx8xNTAqNSYsLCoBCQoKDgwOGg8PGiokHCQpKSksKSwsKSkpKSkpKSwpLCkpKSwpLCksKSwsLCwpLCksLCwpKSwsLCksLCwpLCwsKf/AABEIAMIBAwMBIgACEQEDEQH/xAAcAAABBQEBAQAAAAAAAAAAAAAEAAECBQYDBwj/xABFEAACAQIEAwUEBwYEBQQDAAABAhEDIQAEEjEFIkEGE1FhcSMyQoEHFFKRobHwM0NywdHhYoKy8RUkU3OSFmOiwpOz0v/EABgBAAMBAQAAAAAAAAAAAAAAAAABAgME/8QAJREAAgICAgICAgMBAAAAAAAAAAECERIhMUEDURMiYZEygaFx/9oADAMBAAIRAxEAPwD0mcOMNGJY7DmFJw84aMPgEINiQnDAYz/GMw9WuKA5aGkmtUmCogsdRPuoUBE3NyYAIOJk6GlY3Elq52Fy9RqdFWB74SNbKfgVSC6j7RsbQPixeZLJpRQJTUKovtv5k9T5k4Ap8dVxpytM1SALCKdJB01VDZbX0qC3iBgevwLMVaiPUzGgLqlKWuDIixZjcR7xE+AEk4hfst7VPSNAA3gY9P7Y40c8jsVR1ZgYIBBIMSARuDF74AXsvl4uhc/aqPUqH/5NH4YVHstl11QhOoyeYgTEW0wVFtgYm+KuRP1La/6/2wpxS5vgDBCMvXqIYOlajtUp6uhOoMygeRnEsvm69BAMxTNRQOarS52nqalL3t76lkeW+DL2NL0y5H6/UYjVphhDAMD0IkfrzxyymdSquqm6uPEGfX7uo3HzGO4GKtMngrKvBdLF8u5o1NyANVKp/wByn18NSww8TiGQ7QhqvcVl7uvBOkS6EDqHiwPTVB3Bvc24GBs/wynWHOLjZ1s6xcQ24jp/TEONfxKv2Fg/r9DDziuyebZG7qsRrjkcAAVVG5ge64+JfmLbWJOLTsTVDE/r9DDT+v0MPhsMQpwpwsLAAp/X6GFP6/Qw8YUYAGn9foYU4eMNgAU4U4WERgAacKf1+hh4w2AaFP6/Qwp88IjDEYQDzhYUYWEALhxhDD4ZIsLA2cz604F2drJTS7sR4DYAdWMATit/4NXq1e8r1SqaI7lGaAZ6MpX4ZBIAm3QXTkNL2H8R41Ry/wC1qKG+wGHeHyCTP4YzmSzorqwc1FR2Y1e7p1Hes5MMutAQlFYCRMtpvAsZcX4Qr1aVLLgUaaVVVyiiGqFSSGO7lEuZJ3i8sRrMplwiKqwAoAsAJgRNup3xnuT/AAXaitclRQ4tlctSVE1LTQBQNFTVvAs4DMST0n0xdUKyuupDqXxFxhsxllqCKiq4kGGAYSNjfwwNV4LSJ1Be7cz7SkTTe/iQb+jSMXTRGmGjD4oKmazdCoNa99lwt3VFNQknqimZUCTpW8nlMYu8pmkqoHpsHRhZlMgxvfxHUG464adjao6jD4YDDxhklHxLswr1Vr0nNKqsmwGhmiAWAgmASN9ibiMG8O4kWY0qq93XUSVmQ67a6bQNaf8AyBsR1xYTgDjHDe+pwtqic1JpjS8W5okA7HcEWIxNVtFJ3ph8YWKvs9nndClb9vTMVLRvdSB9kiwI8DMEHFrhp2rE1QBxjhYzFMpqKGxVhBIIPn907iTgXgvEzqOWqyK9EKCTcOscrBp5gQBc9Te4xcjGa7a+yWlmlUl6TBeX3irGQs9AGuCbC874if12io70zS4eMQoVg6q63VgGB8iJGJ40JFGFGFhYYCwsLD4AGwowsLAAowowsLAA2GxLCOEBHDYfCwgGwsLCwAB16yojO5CoolmMwBgbiGeK017u71LUwNyYkm4sqrzEkQLb2BweYol6NWpnqtWpVKl0p0wrGnTa+r9m60L8s8hMEaji07F8YYsi1j3rMhRKqsW00wdnBhk1OVGqIbUl+Uxl8nRphWzScA4U1FJqt3lZrO53IklQfO8kCBJPmTPjXFu4QEQajtopg9Wib+Q3jFiBil41nKQr0UrMoWkDWIJEl5CUgFJkkczR6Y0f1WiFt7OncCnUylITbvmJIuW0GWY+JZ2PrPhi4jGTqcYo1szla9NqpQB9kqnUNLGNIU6rm8XEXjFtme1GXpiXNRRbelUG5j4lHU4mLWxtPRb4QxV5jtFSCakem51AFe8VWHja5t4ED1GOvCeKGqkuoW+kEHlY+EG4aBsd9xis1dE4urDxim4xkXpa8xlVPee9UpLEVv8AFpsBUH2xcgEEMDa7jCjDasS0B8J4iK9IPAVvddZnS495fGxPXoQeoJNGKjiVM0H+s0wSIArov7xB7rqP+pTv/Esr0GOz5rv2FOkwNPTrq1FO6mQtNSLhmKmT0UHqRicqKqzsOJBr0laooJlgIQRYwzQGIPhI88E0aoYSpkH1HlscTVBEAACIECwGwjwEYGyLHnkQBUYKLep/E7Yduw10CccQoUzKCWpWcf8AUpH319QYdfNY+LFjl8wrqrKwIYSD49Pzt64D4rqf2C/vVbW0TopizmJuxJCr5kn4cVfBsl9XZ6S2anUpieho1RKk+JBGnVvK+eIcqloaVo0sYhWoB1Km4YRieEDjR7RJTdlM0Hy4XrThTII8xuL28MXOKPs6rCrmVaLMACJM7m8+UH11YvYxPjf1Kn/IbCwsCZvMvqFOkFLlSxLE6aY2UkAEkkzAt7pJsMU3RIXhDA+RrlgwYQyNoMTBgAyAbgGcFYadgRwsPGFGAQ2Fh4xGo4UFmMAAknoANzhWMWFiFGuriUYMLXBB32/DHTDAYjDYfDHCAbDYfCwAZLIcNCZWnTFmzlQVGj4Vde8eOvLRGgEzGrBfaTuhRKEcwUqAoBdUMd5eOVYudXLMTiq4RxKo9TLgISVyiKjAjTrK6WnqANG/gDGLjMcIFPKZkAks9KrJ6+6x33N5Nz5Yy54NOHbKzgnC8yXajm8w3s1BCIxAqITZkdSGgGVabjlBtBNh2dpUe9zQopTC03WlygSCgMybnUTMkmeUYlxLLt9Wo1dWmrl1SoH8BoC1ZHVSp1FeunC7J1lZKxACv3zCom5UwIk9ZFweo+eCKp0Em2rDs8FQ5cgBQtWLAKAGRlNgAOuDgJAkSIG8HzG4wFxzh5rUGRSQ0qylTBlTIHoRY+RwVlKgNNCNiq7x4dTa8yD6HGnZm+Abi+RpvRqawqgKTrKqTTtdgTER6jGIVWQC9TuWLd0/MVYJHNoJHS8G4GxsRjYVCc0Qqhhl5l3IA7yCCFT4tJvJIAjaTiyzmVFVSrTcyCLFWHusp6EflY2xlKGe0aRljplDwntJcJW6+64vI8z18m+RxoaVQMAVIIPUXHn8/LGIzGThigA7y5akLBo956f2DsSn3SIxLgnEnosNA7xGmVAg2EmPsuBczY9ftYUPI+GOXj7NtVVSpD+6QQ3p19Ldem/TGc7GUFog0goUVFGYpx1RuUgzuyEKCeoYHriz4lxANlaz0zJKFACCDreKaqV3DanAjA3aZly1KlVQN/yzqqhVJmmw7pl9CoBk2lV8cW+bIXFF7gLhFY1KesgjW7kA7xqIE+sflh89xBUos+0oSoO8kWEdDLARjjxXjNHJUx3tRVKpCITz1CosAouZI3iMU2rsSWjtw86mqVftNpX+CmSo+99bf5h4Ypu0ecFLN5bmC98O6YxuBUV1PkVaRJ214y1X6WVWmlPK0p0IAatYhQWA5iKYM3a8sw62OMlxbtDWzdGpVq5hqhkqgWNCaBrqaUAAM8omJItOMpzVGsIO7PfWEG9sJdx64+f+H9tlpE93mcxQkmAS2kaomBzJ0F4nGs4P28zdVwtLMUqwP2qayuogbppIAExY7mZw/lVC+Jm27MVi7V2a8shnx5f6QPkcX2POuGdtRli6fVi1PVZ1eGIEKnKw0+7OzD0xo8j2/wArUIWaiMdg9M3vAumoXmd9t4w/HJY0xTi7NEom3jbAXChKtU/6zs/+WdNIemhQfUnAtbtJRYVVpvLrTqFTHKWVTYN1IMevScWeWoaERfsqqj5KB/LF2myK0cKIbv6v2dFKPEnmufkI+QwXgHJ1S2YzFuVBRQeZh3b7g4wecVETGwsLEThiJYr69IVq2giUpAMwN1Z3HICNiFSWg9XXwwdgbI3NY/8Ausv/AIKqfmDiZFI490KVZdAgVpDDoGRNSkW3gaY67+OD8BcarinTD9UqUiPUuF/EMRg9lucJa0BHDYlGGjFCI4WHIw2ADEdgcqVNZHMtlm+rgnfSpYrHgCCfXGq4g0Uax8KVX/Q2Mpw+s1LirSNKZulTU3HNWVdatHQkFkjrHnjQ9pKpXJ5gruaTKPMtyD8W/HGcH9S5r7BlCkDSVWEqaaqw8igDfgTjJ9jst9XZgTcVWy9UzMmSaDn1Ian808DOwoJCKDuFUH1gTino5JXr5+lYd53TyLQWSA0+IqJqnxnDkuGKL5ReYpMxVVqrZMNBYiqdhFJiTVUgqbsZgDo5PTHbhvFKuYCMoVAJWuWEkVVMOlNdrMDJawBEScTzvBQdD0571GLSWMuTHvHqQQIPQSBa2FK5LQKk6ZaARA8BA8AOgjaMLEaVUMoYbEf7jyIMjEwJxouCATO8MSqDI0vAC1FtUUgysHyPTa5HXGP4gzlwUCioH0PXQ6aDkCQbxprTYwYDdZtjV5rPL3ZqPUFGgP3hcL3g/wALfCpOxEs3TSInDcS+knK0lqUsnSNYMzPqM0qS6omLFmuD0UR43xh5EmbQbDl4goqpUZWDBw1VIC6WVuUDxWeYAxzeG2LPtJ24yVKiyVHLmpTPIgloYEAmYVfmZ8jjy2h2zFN+df4+6EhSdzo6DynF/mspSzlAQeUglWWzJ0YqTePtKfQ9DjOM60aSh2A9o/pCrtRFNitFaZRVZdRdmUSzz9xCgAAmZOMXR4wdTMJYsGJd+ZjCk9TJM9ScGdp+FNTq0xU1AabFeUObBmncEwJEWgYCorCzCgaW0ndrDxviHI0UUV4atUkzsNzyi+4A2xdZXLwoRmErSfVHRqt2k2uFKr6k4HyAUuC8lVBYjaY6dTckYuuF8BzVZK9RKRDPpVSYAWWDuWJMIAgBLNG/icSxoosjBMqkyQBMncTaesdenynGpq1mylFSlq9VQwQA6gGMJa51MBPiAGMXGLbgvBKOTVWD99WO5MNRH8I/ei0bhTuWI5cdVoq2uoQU1MS9Ukq7GZMVBDCAPhIAFicDViUvRleEdmq9OGzFV6QgezRpc/xEytP5yfIY02ZzAoIDVdaCGIV/fqCJJ0nmIMe80DFTxTt/Rpk/VVZqkGKrAe8bco+G3USf8WPP83nKju1RnYuxlmJucaf8I55N/V7apVPdKilW5Q5Mu0AxJYSB4RBgC+2CuGdt1UDusxXoi0A6itpIEEspux3F+uPPOHZpxWparjWm48SP5Y6cLcGsoKwFJLQYGlOY2Pkv44S0N0z2Hh3bmumqKlGrJ1NrUBy2kCSUKxMKdunTF5lvpF/6uXI86bgyQJ91wNz52GPnzOZvXUZ2YqzEtebT0keG2OlLOuCpWoZW4MzHpMHFKckJxiz6Ry3bzKNu7UzJHtKbr1AkMJUgza/Qnpi4yvEKVX9lVp1P4XVupGwM7gjHzTR7a5mmebS3mV3+f98G0u26OZqURNjKmD+M7YteR9mb8aPpFh44FyCx3o/96p/8tL//AGx4nkPpACWp5mvRiABqLKLaRZtSxG1rGDjRcO+kKuCxWpl6wdtR1CCWhVMFWEHSoERuZxXyJsXxs9H4xHctPQ0//wBiYOfc+px55nu3Zq0wlWgyc1Niabh5CtqYBXCm4AAvvuR103DO22Vr1BTV2WoxMI6MpaIJCmCp38ehOKUk2Q4tIvMROJ4bGhJHCw+HwAZTtLwzvVUU7VJYIditamwq0T0+yyej475XiozVPL2gvUPep9g0ZaopHTnCCD9oYqeM8HXNOa9HN0u/pkHLrLIgupIe5l2CiXEDlUQROOzcMzdPO169GgoWtTFMMCtQCqQCapUNZdXviJ5BvOML2atWa0Yxef4i1PilQc6pUWjTZ1BldQXqbA2kHcDWRcDF5wriVfQ1OvRf6xTbQToK06kgEVA3uhOhg7iAJOkUtbiSJUqU3UPTevpq1wVAputNBqiDqdn7xtMghUG8gG5u+CI65NDwvLClWzNNAFUtTqhRsNa6TH+amQfli0Axn14stPMoKpCH6tVWpOwai4dj5roYuDezYvctmFqIrowZGEhhsR4z9+8bXjFRaomXOwTO1+5OuCaZjWB9rYEDxNh5n5zXdreLOuXJyytUaAz6BJWkQZJBB38ImA3hIsXzLVSURPZkEGsQNJuAQqbvI+IjTb4sQzPDilKqqXWqrhpuwZkKa5tq6Er0+GNsS2+ilXZ4BxLjtauddV2dtganKsdNKA8g/wAIAxyzfCStHLvUutTU2kB6YAWIkTB1qQR13nFjT4HXp1IqUHTu47yo3Np6TqjSskQJE3wu0XEHSn7zkMRykwYWYMHoJAmOsTjkts6tIpjSVQHLAFpJ0i+9+Y40/Y2pFPMFNR0lHknTp0qxdp+FdMiZ3A8cY/IVXqkAQALETEKNyT4fLfa5xs+F05+sKkd0lKnTMqsFjVR2ZrczrTVje+JkmkWmmanJ8Tn3T3o16SDodVInU4FQS0W5d4MqMU3E+K1aNbmyuUdWEUyNNFamkExo1DS5mCP/ABkC2PTtE1OqO4VDrZQWeVZxIgAKRt0Yy1z6Y2Ga4skmnUppVBMHU7KtuvgCPHfwxVXyRdPQDlON50MEoZbLUKgvVc0FU0wfdVqj6jri9gTcQMaKlVaoNNSrrES5eAkzIK0fd0reSQzbRc4DzedoLl+/CVGVICUw6imdU21EDugCCSb2PQm2Q4h22VhpZFY76acikp1A21nUzAX1nr44GgTZf53jtFTye3qxq1EHuzJgMFN2E7M8T0U74peOZ569OrqZiSDYtIiRpAFoAjaPlit4XmaTM5CuSVBaXYE8wm8ET5+HTFnVhg0CI1W1Xa4sCFEHzIPXBZFGQWtPgf14HHS3W3yxJ2pKL5V4+0ajG3yUDDUuJ0B+4v19pUUeYhdsa2FDBQObeL/dfp6YsMzlu7Sq8x3rlEv8M63N9p5R9/jgXL5ukzALQDMxAA72oOtr2PkZxtMhwJDpZ1DaQAoYlwE8ADs3+I3vHTENjrRgaqTcgH5fzU/ywMct+v8AfHueR4FlChZ6FJ2JgKU5VHixBBPgFnzOAc32LytUNqpU0JPKaKmkVH8IYqTvuPDDsWzxrS67E/KcOM03WPmAcaDjPDUy1Z6T0iY91hUIDKw5WELa3SN7dMA66XSmYn/qGf8AyC7fLAFgCAMbTMSdPT5YPp5Eim+q+mHtY/Zb8GB+WJ0M2gYKKZAvHtXPXaLD/fGs4DwD67WWlSVKbGSWZqhUKolpUe9ykjTaZ3thPktMH7EcErZ0vSo1BRLaSKjEkLohnsNzECBG++PW+zPYH6rUSrUzNSvUQMByU6acy6WkCWa20kY4dg+yoyuvu3I0gU2DID7WxqwdU6QAgFzuflqcvl6oB11g51W9kq8s2HvXMbnG0I9mM5dIKwsCmjW1g96NEXU0gSTNjOoRAwsxTq6TodNXTVTJU366XBiPDG1/gyoJjCxxC1PtU/8AxqD8NRj78LCsKPFsmne1DTpqWqDWdK7wu7dOWbSYM2jBztmKEajWpgGBOoLJtY7GTYEb28cX2a7FEHvYqvX+MqqiVJn2MMPaIxklo1jUvKCAKl+NOUp5YkuSHVGFU06MVBppirqDc9v2Qg6gBYiRytNG6dk8r2zzSHlrgx0b7rjp4YsKfag1IXMUqTJJ1rAC1FNyGWIPNDBt5HmcVHDsvUenUy1V9X1YIEJ0kAFtBdIUFzYmCDEvInmIGaZVzFNgadTLtYMi1KdOoQpEK4iT7xYg3YLcwThWOka7N9pspWqh8xln1AFCVZoZGsVYAwwOx8Rba2DeD8UyChl76poLFlp1LokgAiIGsWnn1bk73OHz9GpTV6poZhKQGok02Ajb33tcXEkCSFvM4jlstWqA6aVWpG+ik7qD5OBDdb9cNSrZLimep5fiRevy1ss2XIsAWWqrAbkmVYHaLRvJuDaZptC6tLOJAIpgVDBMTpBkgdbG3Q48Xo03Z9Aov3lpUAhhI1CVMRygtbpcxgzMZ2tl2Ac1qJgMNRIsdjexB8ehsYNsWvI0J+NF99IdRaVRKQoM6VYaqvtAJnTT0OJ7ttzFxtYXJ894vwqkWOlm0EoIIRmEEEgMDB69Ma2h25zFPauW8AYv63xV8X4x9bOp6YFQ6QXTl1AH4gBBjofzxGnsrhFDmeymZyquKdCpWUc61FRmDsbpyrOlUEkg7sV6RjRUey+YHDnoUqlNqlZyQW1UiVMayFdZJ3FyLaj4Y75jhzpmjV706XdVpUqRY6qlhpqBWBNTZtANhBaBvseJ59MsCVDtUUy7s8gSYB0qdDRq0KjaRNwDfE88l1XB5XkMoMor04R6moh2In3TACX5VBkgjfc+GJ1+LOxkaf8AxQfkMdOJczVCQQdTEhveEsSQT4jY+eBEXl+WNEjJuzsO0dQqabaXRoBV1DKYMixsOv34C7Udn6Pc/WEQUnLKpRP2TFgGsGOqmwBMgEqYtG2OZpRUC+JH4/7Y2r8Ny9fLpTzNRqSNUQh00WqQwXUGEEGY6HbA0gTZ5r2dysVHiL0zubbri1qHkq3v3bX8wLfli/4j2COTLOaraCNBarQqURLMLSpcNtfYRivocOWHU16BOhlszupOkwZCHl6A2vuMRLkpWYJKzA2t/CSv5Y6rmySQxix96GH4jri3rcGUGPrFAmBsznfoSKdj6xiI7PoZJr0tKkaius7+B0x8z5+GG2hps4ZR0p0u8YAPUOhI+zMVG8uoBHnjcJnx9bK6vZmmpAHjJtPmIxmcj2UbP1+7oV6LPzAIvekKiC0MUuI8Lm5O+NZn/o6zGURKlSsp9ynqIZVDmdI1ywFM+7rfQJtF5w0OXRp8kw0LHWT+P9sB5TNM2arDUSiJTUr8IqEsT/m0AT6jwxPL5erliKGYGiozTSTfWD0VoudVtMTNus475TMMbVKdSkwqU6ZDqwhqhC076dmJADRBvexxHI9A3Ffo1fiTCsldaOhe7hlZtRBLzYiBzx1OMFmOw2YXOVMoqLWq0xJ7s7jQtSwaJOlxbHvfClrUlWj3MQHY1JXSTqMWDg6iD5DGOyrx2gqxPfN7yEcoX6svxaomALiRc+GNqSSMnts8i4rwWvlqiCvSqUjeBURlB2JgkQfljbfRtnu7zQqEe7TrG9p9mxA+ZjGr+lrLk5WjUrgMlOqo0AXLOjc2pGBUWI0ze2Mx2By4bNZdQtyS1xpkKhZb6nsSBYj1xnL+Q4q0encOpPQVK1SQKwBzAJnRUYkq89LEI3SNB+E4vo3xVjIPUo6K496zAZiptBA5lpqST1ER64Bp5F8vNN4fKhYRi9UtQsAVYi5pRIDEWsDAE43toz0zR6D4HHM1FvLC2/MLfjivp8L0d2Ka0BSFrq7GPeWGLmb3+YxI8LbVqTuVltTaaI1MLiCdZmzbx08DismKjtV4pRUw1akD4F1B8cLEnyMmTpPrTT5bidsLBbCjJcE7bfWJoLT/AOcWdSvyU9Aj2rETCmRyLJ1GBy8+C2yK0FqrmYr5fMtqru6jStUgKS6Cy0WCrB3pkcxvqHh3CuM1stXTMU3YspE3OoqLQftSOWDbpj03h/0k1K3JT01dSFi4Qq1EXlSPcqVCA2lCFvvqFjDfsSq9HHtJlKlJX7nXmctRs1QgmrQWR3tLvJjMUyi6HkHSCoYkra3yf1fNqapq6qcNpQxSoqFgqUJbldQI5yDaV0gCRcl28y+TyqUGpO60k0oQacPTmEnU0FiCdcSFIJ2K4xed7R5R6yNlVGWE+0pVdNSm7i6MaaGAAJGoTzBTpm+M2l0aJs32UzlSqGeq3etQcdwlVNJdAspUemSq99UGoCowKwpKgGcVmQ4vnMsy0EpQ1apOWpqyhIKzoL1FJ7tUSzxPKFKwRFfV+kVVIZorlFMOjIV0tc0nFR/aITuNxZhpNjQcQ7emrUpstNlrkgqUKEJc6RRpwQqTEyJYTqkxCbfRVLg9Er8PzOWBr13pP3pU1wtLUymVGpdKyUKhVZEEkgNJAbGc7cZ5mpLcaTUGlgx0kr+0CmSK2oaQ7KBTBgDWRyg1PpRBVT+zrLq9oF1rSECUpqDLkmwc+NyQLrKFHoU3NVSKVOKKhWLJSuRyrINWZk6p6wDOBu+RLRX8P4S+pSofvnTSKYHuGbyB7zCAZNgAfOCstltTKoj34MEHYwbgkESOhOKqp2j0UvrGk92YRRqIJmzTptEg9SSNwMX3D6hZKZUKLBgIkAm4HTC4einxs1b5gAkp7MBYqV2uySbpTQAsdR+FQGYkFpkYuslwWigFfM01RKQLKtTSSgJBapVMwahgWEhduY4xuY4gtF3Z1pNVKsF7snVSqGAX1xBaBadTKYOrotbm+1Ndk0BtKBtfVzq3LFmklp62jYAYqKSIcmwHNKGq1ouC9SCNveMfLAEGkyhvitg/LrLnzvib5EVLMOoPhihUBZij7jRcEYM7U0X+pUTTALrXpuNUAcq1CJm0eWB83aF6hh/X+eLridDXlKQAYnvF90EnZwbBTO+2JboqPJPtZ9IQzuU7rutLjTUdp5C6huVAVkrJmTio4RQ7k06ghqlPTVvKhirT4mBNt8cszw4FWASo2rbUwUi3hoBIkGdvwxYMmlTNPT7M3ZmkLO/LHUmCImcRmi8KLriXajKZqWz3DUMCTVWooYC19Y0t16m2MhxbheRrZZvqld0q6pFBirU2uAF71jqBUXlrTaOuLBstKZgslN/YlwjugTlanymKgKghmJJIIjcTihemVMvluGp+0lC6KR7uliHcsFk2VYPKZAFzSbYYqy0+iLJPR4kjVVKKVq8zRpvTj35i5jrj3bMZRK1NkdRUpuCrD3lYHcGMfPRrbhfqFN6YLVWSkrKq6lQMpRXmC15ttG84ZO0FSiCRnV0Akppp15dZ0cq1CoO1xNoMnFRk1olxT2a7juXzGW4jlKTmrVWloWlUCGs7U+9DJ3qCD3lM8oPxwD443SV9NenUzwWk0FaQJGgHSTq1SfaHmABPKpIWSWJ8RrcZRnV6prV5QMvs6Q0rMITprVCt5lTBFojBXCu3Ip8pFc04Ian3yhGvIJCIrjoeVxJAmQCDOdM0XiclaPoUV1MQyn0YHy8fljznILPaOpUWCjoNJBWW/wCXCGEnUeZTsNhO2KfJ/SJknRkr066B2JPcsaakHoVVwJsCSOtxGI8N43lameBeqDlCsFqp5704IfSSTLACTNsU5tkfFjzf6NF9JvE6dfKtSWfZ1qJZm9mk8wC6mE3vcA+63zyv0fKVz9F2ZCBqHKZGzCByhV8pI6Y0HbzN5SlwwnJPRbS9JdKFW5ZNiJDkCdjjLdgM4cxmqC1VXQ5htCCmQYJsy8y8xGxGIleVhGqo9lXioNQpC7AqTUpDVeGgBiRHmIPTbHGvx1Uqqj1MumpSRqrc8gSYWBqAFyZEDBb8JoMSWo02LDSxKAkjwnwm8bTffHV8ohUqUQqbEaRBG8bbf38cdFSZjoz2ZahSY1KecSgpIBVAHpSeYSkkSTvpiQehk4jnuIa0UzTrqDJK/WBIW5KxIm4EAmZjGnFvLba222H1HxwsGVkZlONAgE0qak7q9HN6geoPsdxthY0wY+OFgxYsl6Pl2nV1DT1sekRa8i9z0xJVCsGlgQDcAcrdNtlbqdx6YYoRcQSN56j9eGOjAMDA2gGbaTFxHU+eAwT9HTN12raSTUIWLM7FZ6QLAWttHrgdV5CqvCkgkGSZG1+mn1E+eJSVAXlED5EbT4W2xEGHDfjtfoT43tOCkVkyC0+V1IEsBJ0rMbiDEiSNx/PHFSy2GoeBB0+ZE7tI2vIjwwdmU8RzeXXy88E8M4MKyNVqt3eXpx3lWLzEhKan3qrdF+EcxgbppDUmBcN4L35arWfRQpQatVubpyogaddVhYL8zgxS+ZDDKsuXpUxCUdeklWG7Pu7tHMSYk2tgLinFO+0oiCnl6UilSmQJ3Zj8dRt2b5bDFa6+Im/X8MRRpfSLfi3DzT4fTpsOYVWBAIa8vFxY9MbTg1PStJSNlUHyMDGTyWW9hlSzcnePC2UQveOSQdzqAjy6Y1/Cvg67bffiSyr46zd9WgSNbbeuK0UnYS1gSVAWCZAlpvaFIPzHjg/jhRazJUOoNVcOVOoimeYALYKAdAYkkkFhIm4DZq9UaVjSqktI50fXpEX/AMMmACIjE0+wyXRYI0EwD6xb78E5avfw+7++BQxkgkz1G0HrYYdd9ifQ/wBTi7EFZ/Is7KyqCeukg/ON8FcYqtTytOQJ1lebaCjTvaR0PQ36YAzFRwpKAz/E39cEZqrmHynd9yXViGVtBZkKlTNhJBErtN8Owoz+WzQWCwL6WUw3xR4k+MievXzFplK2ghX5+WwG7LM3N4IWxb0N5xVVOH1FmUqzqUJqp1EBBJAAVhaQRabE9Yxef8Jqn4SGCxBIQdJWHIO27Ee8LW3WgBHeKOaFQgH6tWUGwDAtTK+HNbYeE7HGazWlqlQZV7e11VXqsNdEqsKRUA5gAVJ6m0WE6+rwGpUpVtSFYy9Y0+anZtIHMdRA1KWBHS8mRbK/V9GpWdKSxU0U2r037tnpqjNcNq1ab+A2uAcNMdMEz2WRoFEE0FZxlyaa6qrakBFSG1KGF7kwbACTE88gTMMtIklKoSk0tTShUFUN7jg6UmbNtveME1uDMrVHepR7xlc1NIJREkIXVaSEETImNIPidmp5bLJdsy2x1stOoDWU1ADHeMCWE2AB92TterQEuE58ZOq7KDUJBR7xcPOoFQY2HK177nYX9XtTlmIWrQBPX2dGpBPSd/5+mKrhWZpZZ1dq47s09KqKbo1SlrJBZksTMglr2jaIua3HMhUdWZWEyD7GmSxX3SCX1L4GPesOk4hvZrBP0c2/4Y0yAhiYHe0ztNgsqW8h1tGOdfstlGTvEzJVYBlirxJgSsBwb7ET5YTUOHtUp90zUwyvqk93pPw6SxO5LbjoCDjrR7JUDUilUqiVs47qpvcqHWObTf8Ahm+J/o1za7YDmuw9RIIr0oJUKXLUp1WW8EX9cccohy7FqbutVLApUKkECJgyDcEX3xb/APAWGqlS714KyDmVQHa6q2XKiGJUwSVI3vGK9ihFRTSqSAu9VWuJJ/deVj6xg4M5zcl0z0T6Pu1FZ6lOnWq1a3fIpBqFT3Z0F2ghQxnaCTGPRseJdiiKuZy5RFp1Eb2bS55hTLQZbZvcItIJ8cemZRDnKVLMBwlVCxpATopNOl0cT7QwpRmgWJKgb42izmkjQzhiMY1MwQTxIB9OkUDT17rqVQ+sCWHewROyMxgHkB1PJNk20r7Q5mpAk6VXMEMzsQsE02VSTctyAfFIrImkaSD4H7jhYyp7E1Phz+YA/wARZjPxGe8FiZIEWBjphYdsWjwY1JsRBW5IuI6EfnGOiVChjob+htO24/LHNqZmVvHQ9b+e2JCGB0jeQfM9QMIyJVSXuACBDDzj9b4WoEE+NvOfCD+WHV4GlrMPxHl+EjFhwzhoJNesxpZenKO5A1s24p0wRBdpufgBk9BhMa2Q4TwdWD1Kxanl6bBWeBJkSKdMdXI6bKLn4QeHHOKGsyKqinRpgrTpD3aY6mTdnY+85uSZxPjXFTW0gAJTpiKNNSdNMfP3mJ95jdp3wICugyZkXtMnb5QcKirS4Aqw6/z6YYLyk3Hn1/HDh/GPIxv5kY5Vei9G8sIZq8kn/KZYKNTtqFMD4nZjA32H9uuNbwfLFihF7jYb/wBMY/O51BksrUqAspbSBYCRIDMOotPzxreHV61MA02QBQSPZgkm53bcbb7dMZNnSkZ/ibUVq5p6j1uSq4VlpqQV1MdCB6gJXX3nMBpBgcwIAz2b7QUTQpIBVZ1UI91VSoZisGGYtJW5AEAiJM41nGszXrZdqT92VqMX51JRHY62amAC1MzcAETfxjGby3Y4Bh3lVWE3VFdZ8OYgWn8MFhiW6LJI6yZ+/pg7KZUf3wLm89RQjvg1MuTDUgpHLEzSYDcMDIbpfExn6AIK5h2B6Chpa/Tmcr+eC0Ci0WtLJ8wBnr4QcR7a2ytGDvVj0hCen8sMnH6Voy9QRsTVTUfAkd3H3R88ceNZsZugiKoUq7FAWDajoYFdl0kiYbabGN8BJlKpMe+xXUA3MYPhafUTtf54tnEOTIGytA8oQEnZpsT6bb4zycYp7gEiQTJWdMQOVQb9N4HnOOa8fcqqyEQ8jKqqeQWJ1NJJ/O/ji6Ea2lQ52RIValKqtU6QwRGXSXKyIIaB0tqMcuKzNdja1E6mrU3NSU5k0khhpM6pAG0sCCsyCDioyXaupTLgAVFdalNtdnIdShJcG5gyCZiIiMD0OMsLJVqry6SZbmB6RPunbwtJ3wrouMVLuixzvZPNAjvESCdI7t0GqSISJB02AAAt88cKuUzAZTWoVafdkdxaaVI6w2nSwYMpgiNyxk6pOO9DtFXJ0rVWrK6GDpqkQeUSs6ehMiTfBX/quskd8tOpy6JfWogi9wbk9XgmRE4rJD+N9NA3Z7jaUa4bS7TSYMhCpoOvW0SYaygzyySRFgDa0uM5Kop76lqgMwmmAQCSxXUknSpJgnoYjljDf+rkZYzSkjppOphsQxLLzuLXMCRcEknAea4zlGBmjzsLd2FpLM8updUkuQCV2UNEyJwuRqlz/jDk4XkqogVYqAKoNOoFV7QG01F5RaWmIIPUiWbsYC006pFSQdGnpvKuD+z8HItsRIjFNVzGT0uG7+ixiFkVUMQYJmTzTBi0De+HNGgit3ecCHcqVqqxi6jUg06rm20kieuJr8GmS6l+0W+W4ZnUdO6q6uZitNapDL9pdLjk3C6ja6kTY4EfUFYG7KSPOATrBnrM79cRy3EszT1PTzVOoQFLe1V2hdgyVQCdOqIExfE6tOqruKqsGMAnTHMTpHlEkCfPAR5P6LrscyjMZYsxCEKKmkwY7tgxJAsASQxEHSWuIx6nxgqtVe7LIqQM2afKFoaToBK7EHSZXmWnqMhSJ8q7DM1LNZb2ZZiyFRGlmbuyNB1REgTOwANtp9ZyIfJqtA09bVGc0dHKpdiXdCSOVUklXMyixBYQ2iOdkcpl0Fc5ckGgijuacDRrIJemejhEKMq9Fc76ARz4ciVTWWrUZlpT3Ll4K0R+8V+pVxpNb/ABcSzjfUv+W/4fGmsgBdip0IpclayiZIZpAWZksGgA475nMHNMlOnTAq5Z0eoh9wEDlpBwNJSot9WwULInlDEcaXGqhHtKzo0tAXLggpJ7trqbumlyOhYiBsFidbt7pYr3LGCQZqBSCLMCApAYGQYJEg3wsAUeC06pMgLBG/hf88RV9B5gR62jy9PPCWVMgz4ifxHmPDri24dw1aiGtXZlywJWRAeuw/d056/ac2XzMDDbMUiHDuGq69/WLJl6bbiNdV4tTpTu9xLbIDJvAxy4lxg1yOUJTQaadJbqgm4HixmWY3YyScLiXFnqvzBKaoNNOkB7Omk2CjrM3O5Mk74ADFW1FRcRuIHUf74Q+NInQIXUp3nqTt5eQxyzdSCdJ33AvJ6b+OOldWawBmDHUj5fqcRqhdBOkeF9/wCxnD/BKK+pU63J/PEKlQ6h0M36nHWT1An8Y6Tjg6eVh4fliDZGsz+XR8hkA50KXltMWB1AEA+JgeWNdQrsEPIxWD+8APykYwvGKgOTyYAAvPWAIiP742+ZaVIBtI9PO2IaNrM/xftNSNACnpFUGVa7uRcBHjkMDqI2xS5njNSZZiEgT3elCSQDGqCRimrPzMfNrfM4IyGedGVYU3VZYXAYgePgcJxY4z3TL3hlSjXQd6cwIJKt36OVmA3K1PyHXBT5UCRSblG2oQ3z0kifPHZsisRAgMdhHl0PpghOHiI28Lfzxmrs0dHKlkXSkNevSdmba5mA23jYnEuGBQ6tIEOZE7AAnX/h2j54K+phB4ibxAnzxPhWVpVFdM13sPpA7oqhiecHlMgrA+/F70RrZ50qwqx4D5mPxxN6ZWbQQbj8x5f2x6TS7F8NMFc1m6bT1Wk4W9r92CLeeOJ+jHJn3OJx4B8vP4ioIxeSMcJHnQp+HnEjpf8APHFaI3Hpf7v10x6K/wBE5YnRxDKPO+rvE/8A6wO/0Q52eSplag8q0f6lGHaCpIxuS4cZBTQb21EDqN7+NoxY1crTZfZqzPImSBF9hLQvhscW9b6K+JyR9VDj/DUosB6c46YDzXYTiCe9ka8eCprHr7PV88NUQ8ilNBREhTBuOpgxczc9ZGOBQb/jbfx8vXFlX4PXpGHoVqcmBqoul/V1G/ngFtNgTHhbfqZm5+eHoPscxQvJ84Jvc/o/PEe4Hz6XO/8At1x2ADQJ6W6yBvt+OGNMnygDx22mfunzOFQKQ+TOgkldRIi7FfnbraP74NPGDHOhP+eWj4ZLKZAEiDYkz0wBueojzuP9/HDA3n8JHzBNt9sFDyC6HEFWYDqNUiGTUse6dhJ3jxx0bPsdTE1WJU6edl7p5gEc1+UGYj3t7YBX7R2B8d/IX8/lA8Yx0CXm8b29LdOmCgyHOaqEDVUqEncli1pm51yRPw7W8TOHNWCRrqNMQQYv9onV+d72jEdt/wDUInqfnI/DCAjcm/QkR57+eDEMmdWqjo1ceQemB90YWBzSbobf5T+JM4WChZM0PC+HoUNevqSgDpgGHrOPgp2tB96psgP2oAH4pxM1XGsBUUBaSpIp0kiyKJ+c3LEkkk4fifE2qOGqRpA0oiWWki+6EGwSN+pNzvgXuQ4tIEbnYncW8Os4pEN9dEHo3DRtcA2JHX0x2LIRaSD4Az6euI06gjmNxMj+g6zv9+OQhGkgQ0XmwjYE4oklQSAVOqR0IknwPyGOGaWD72+42k/1wRmdoEhh4TI/3GBs1TBAI2PQ+OENAtRPU/zviFTcSZP4SD4+GOgXeTB/l0n1xwIuBEgSfQf08sQaouOIuvc5VQZgKfv2H88boJIEHrf0nGJ4nl9NHKKRpYspYbQbAzjc09j6/wA8Ki0eV1HufU/njplF9pT/AO4n+oY5N19T+eO3D19tS/jT/UMMRvkFz/EcG0V/t4YAWZO2/nP54PoISZ38QQI/C+IaNLJ5ilC+u2KjtvSNPJ5XSSrPWqkkEg+4un7gfxxf1aEkTFzf5Yp/pNeMvlP+5W+7Qm2AlmHTitZf3rz6z+jjtT7T5lbd4T6hT89sV7GwMbX+/wDnhNESPlO5xTiiU2W9LtlmBuUPqu/44Jo9uKos1NfGxIH47YzzHVteDI/3w5vcXj9EYWKHkzVUvpBYboy+EVCPmOmD8t9JzAzqrA9OcH8MYdmkWwmM7T08LYMUGTPR6P0tvIivXte6gj8sEn6VS8aqtN4P72kD0iPS/hjy9uh/UeEDEit9rDwt0wYhmeof+tMrUnvMvw+p/FSRfxAGEud4bUJnIZYW3pVHT/Qwtjy/QBvMEHaBeIBPlO/WMQNEeFj+htfBQZHqdbhPCWv9WrU5ie7zDN6e/qwM3ZDhbe7VztOd5FKoLf5QTjzZCQTDEeEEj1va2OiZ+qDaq4+bf16YNhaN83YDKG1PiTKJmKuXMTAHwt4Wwx+jFdqXEcmx8GFSnJ335oxi6HHswNqzz0Fj+d5n8MEUe0de4LA+Eqvzk4ew+rNIfoxzZBFN8pVC/YrgSDf41XxPXA+a+jviQucs7kXlHo1PMHlqEzOKrL9pn3K0zExuLdNpwRQ7buo/ZkR0DsL/AHXwWxYxJHshn+uTzQPlSYj8sLBqfSLUj99/+UD8MPhZDxiZpWM79P64IoGFAG0L+eGwsark5nwcR7w9H/MYnW6/wn88LCwDYPSc6JkzhVNz/F/XCwsDGgWmbr6fywgb0vNhPnfCwsQaIvOMn2eU/j/+2Njl239f5jCwsIvs8vH8z+eO/C/29P8AjT8xhYWGJG9odfU4sKJv8h+YwsLCZYW/T1OKL6Th7LK/9yr/AKEw2FiUJnnybD5Ymfi9ThYWLMyTLiCC368cNhYBkwN/XHNRvhYWATOmW3P66YWVHL/mP8sLCwCCq6gKkWkXi087D8gPuwF8P34WFhgNV2+7Ecx/TD4WIKJP/TEqxgWtfCwsMQqzHUt9xB9MRPxfrrhYWAaOTKJwsLCwxn//2Q=="/>
          <p:cNvSpPr>
            <a:spLocks noChangeAspect="1" noChangeArrowheads="1"/>
          </p:cNvSpPr>
          <p:nvPr/>
        </p:nvSpPr>
        <p:spPr bwMode="auto">
          <a:xfrm>
            <a:off x="155575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3254" name="AutoShape 6" descr="data:image/jpeg;base64,/9j/4AAQSkZJRgABAQAAAQABAAD/2wCEAAkGBhQSERQUEhQWFRQVGBcYFxgYGRcXGBgaHRsdGBggHhgaHCYeGhwjGxgcIC8gJCcpLC0sGx8xNTAqNSYsLCoBCQoKDgwOGg8PGiokHCQpKSksKSwsKSkpKSkpKSwpLCkpKSwpLCksKSwsLCwpLCksLCwpKSwsLCksLCwpLCwsKf/AABEIAMIBAwMBIgACEQEDEQH/xAAcAAABBQEBAQAAAAAAAAAAAAAEAAECBQYDBwj/xABFEAACAQIEAwUEBwYEBQQDAAABAhEDIQAEEjEFIkEGE1FhcSMyQoEHFFKRobHwM0NywdHhYoKy8RUkU3OSFmOiwpOz0v/EABgBAAMBAQAAAAAAAAAAAAAAAAABAgME/8QAJREAAgICAgICAgMBAAAAAAAAAAECERIhMUEDURMiYZEygaFx/9oADAMBAAIRAxEAPwD0mcOMNGJY7DmFJw84aMPgEINiQnDAYz/GMw9WuKA5aGkmtUmCogsdRPuoUBE3NyYAIOJk6GlY3Elq52Fy9RqdFWB74SNbKfgVSC6j7RsbQPixeZLJpRQJTUKovtv5k9T5k4Ap8dVxpytM1SALCKdJB01VDZbX0qC3iBgevwLMVaiPUzGgLqlKWuDIixZjcR7xE+AEk4hfst7VPSNAA3gY9P7Y40c8jsVR1ZgYIBBIMSARuDF74AXsvl4uhc/aqPUqH/5NH4YVHstl11QhOoyeYgTEW0wVFtgYm+KuRP1La/6/2wpxS5vgDBCMvXqIYOlajtUp6uhOoMygeRnEsvm69BAMxTNRQOarS52nqalL3t76lkeW+DL2NL0y5H6/UYjVphhDAMD0IkfrzxyymdSquqm6uPEGfX7uo3HzGO4GKtMngrKvBdLF8u5o1NyANVKp/wByn18NSww8TiGQ7QhqvcVl7uvBOkS6EDqHiwPTVB3Bvc24GBs/wynWHOLjZ1s6xcQ24jp/TEONfxKv2Fg/r9DDziuyebZG7qsRrjkcAAVVG5ge64+JfmLbWJOLTsTVDE/r9DDT+v0MPhsMQpwpwsLAAp/X6GFP6/Qw8YUYAGn9foYU4eMNgAU4U4WERgAacKf1+hh4w2AaFP6/Qwp88IjDEYQDzhYUYWEALhxhDD4ZIsLA2cz604F2drJTS7sR4DYAdWMATit/4NXq1e8r1SqaI7lGaAZ6MpX4ZBIAm3QXTkNL2H8R41Ry/wC1qKG+wGHeHyCTP4YzmSzorqwc1FR2Y1e7p1Hes5MMutAQlFYCRMtpvAsZcX4Qr1aVLLgUaaVVVyiiGqFSSGO7lEuZJ3i8sRrMplwiKqwAoAsAJgRNup3xnuT/AAXaitclRQ4tlctSVE1LTQBQNFTVvAs4DMST0n0xdUKyuupDqXxFxhsxllqCKiq4kGGAYSNjfwwNV4LSJ1Be7cz7SkTTe/iQb+jSMXTRGmGjD4oKmazdCoNa99lwt3VFNQknqimZUCTpW8nlMYu8pmkqoHpsHRhZlMgxvfxHUG464adjao6jD4YDDxhklHxLswr1Vr0nNKqsmwGhmiAWAgmASN9ibiMG8O4kWY0qq93XUSVmQ67a6bQNaf8AyBsR1xYTgDjHDe+pwtqic1JpjS8W5okA7HcEWIxNVtFJ3ph8YWKvs9nndClb9vTMVLRvdSB9kiwI8DMEHFrhp2rE1QBxjhYzFMpqKGxVhBIIPn907iTgXgvEzqOWqyK9EKCTcOscrBp5gQBc9Te4xcjGa7a+yWlmlUl6TBeX3irGQs9AGuCbC874if12io70zS4eMQoVg6q63VgGB8iJGJ40JFGFGFhYYCwsLD4AGwowsLAAowowsLAA2GxLCOEBHDYfCwgGwsLCwAB16yojO5CoolmMwBgbiGeK017u71LUwNyYkm4sqrzEkQLb2BweYol6NWpnqtWpVKl0p0wrGnTa+r9m60L8s8hMEaji07F8YYsi1j3rMhRKqsW00wdnBhk1OVGqIbUl+Uxl8nRphWzScA4U1FJqt3lZrO53IklQfO8kCBJPmTPjXFu4QEQajtopg9Wib+Q3jFiBil41nKQr0UrMoWkDWIJEl5CUgFJkkczR6Y0f1WiFt7OncCnUylITbvmJIuW0GWY+JZ2PrPhi4jGTqcYo1szla9NqpQB9kqnUNLGNIU6rm8XEXjFtme1GXpiXNRRbelUG5j4lHU4mLWxtPRb4QxV5jtFSCakem51AFe8VWHja5t4ED1GOvCeKGqkuoW+kEHlY+EG4aBsd9xis1dE4urDxim4xkXpa8xlVPee9UpLEVv8AFpsBUH2xcgEEMDa7jCjDasS0B8J4iK9IPAVvddZnS495fGxPXoQeoJNGKjiVM0H+s0wSIArov7xB7rqP+pTv/Esr0GOz5rv2FOkwNPTrq1FO6mQtNSLhmKmT0UHqRicqKqzsOJBr0laooJlgIQRYwzQGIPhI88E0aoYSpkH1HlscTVBEAACIECwGwjwEYGyLHnkQBUYKLep/E7Yduw10CccQoUzKCWpWcf8AUpH319QYdfNY+LFjl8wrqrKwIYSD49Pzt64D4rqf2C/vVbW0TopizmJuxJCr5kn4cVfBsl9XZ6S2anUpieho1RKk+JBGnVvK+eIcqloaVo0sYhWoB1Km4YRieEDjR7RJTdlM0Hy4XrThTII8xuL28MXOKPs6rCrmVaLMACJM7m8+UH11YvYxPjf1Kn/IbCwsCZvMvqFOkFLlSxLE6aY2UkAEkkzAt7pJsMU3RIXhDA+RrlgwYQyNoMTBgAyAbgGcFYadgRwsPGFGAQ2Fh4xGo4UFmMAAknoANzhWMWFiFGuriUYMLXBB32/DHTDAYjDYfDHCAbDYfCwAZLIcNCZWnTFmzlQVGj4Vde8eOvLRGgEzGrBfaTuhRKEcwUqAoBdUMd5eOVYudXLMTiq4RxKo9TLgISVyiKjAjTrK6WnqANG/gDGLjMcIFPKZkAks9KrJ6+6x33N5Nz5Yy54NOHbKzgnC8yXajm8w3s1BCIxAqITZkdSGgGVabjlBtBNh2dpUe9zQopTC03WlygSCgMybnUTMkmeUYlxLLt9Wo1dWmrl1SoH8BoC1ZHVSp1FeunC7J1lZKxACv3zCom5UwIk9ZFweo+eCKp0Em2rDs8FQ5cgBQtWLAKAGRlNgAOuDgJAkSIG8HzG4wFxzh5rUGRSQ0qylTBlTIHoRY+RwVlKgNNCNiq7x4dTa8yD6HGnZm+Abi+RpvRqawqgKTrKqTTtdgTER6jGIVWQC9TuWLd0/MVYJHNoJHS8G4GxsRjYVCc0Qqhhl5l3IA7yCCFT4tJvJIAjaTiyzmVFVSrTcyCLFWHusp6EflY2xlKGe0aRljplDwntJcJW6+64vI8z18m+RxoaVQMAVIIPUXHn8/LGIzGThigA7y5akLBo956f2DsSn3SIxLgnEnosNA7xGmVAg2EmPsuBczY9ftYUPI+GOXj7NtVVSpD+6QQ3p19Ldem/TGc7GUFog0goUVFGYpx1RuUgzuyEKCeoYHriz4lxANlaz0zJKFACCDreKaqV3DanAjA3aZly1KlVQN/yzqqhVJmmw7pl9CoBk2lV8cW+bIXFF7gLhFY1KesgjW7kA7xqIE+sflh89xBUos+0oSoO8kWEdDLARjjxXjNHJUx3tRVKpCITz1CosAouZI3iMU2rsSWjtw86mqVftNpX+CmSo+99bf5h4Ypu0ecFLN5bmC98O6YxuBUV1PkVaRJ214y1X6WVWmlPK0p0IAatYhQWA5iKYM3a8sw62OMlxbtDWzdGpVq5hqhkqgWNCaBrqaUAAM8omJItOMpzVGsIO7PfWEG9sJdx64+f+H9tlpE93mcxQkmAS2kaomBzJ0F4nGs4P28zdVwtLMUqwP2qayuogbppIAExY7mZw/lVC+Jm27MVi7V2a8shnx5f6QPkcX2POuGdtRli6fVi1PVZ1eGIEKnKw0+7OzD0xo8j2/wArUIWaiMdg9M3vAumoXmd9t4w/HJY0xTi7NEom3jbAXChKtU/6zs/+WdNIemhQfUnAtbtJRYVVpvLrTqFTHKWVTYN1IMevScWeWoaERfsqqj5KB/LF2myK0cKIbv6v2dFKPEnmufkI+QwXgHJ1S2YzFuVBRQeZh3b7g4wecVETGwsLEThiJYr69IVq2giUpAMwN1Z3HICNiFSWg9XXwwdgbI3NY/8Ausv/AIKqfmDiZFI490KVZdAgVpDDoGRNSkW3gaY67+OD8BcarinTD9UqUiPUuF/EMRg9lucJa0BHDYlGGjFCI4WHIw2ADEdgcqVNZHMtlm+rgnfSpYrHgCCfXGq4g0Uax8KVX/Q2Mpw+s1LirSNKZulTU3HNWVdatHQkFkjrHnjQ9pKpXJ5gruaTKPMtyD8W/HGcH9S5r7BlCkDSVWEqaaqw8igDfgTjJ9jst9XZgTcVWy9UzMmSaDn1Ian808DOwoJCKDuFUH1gTino5JXr5+lYd53TyLQWSA0+IqJqnxnDkuGKL5ReYpMxVVqrZMNBYiqdhFJiTVUgqbsZgDo5PTHbhvFKuYCMoVAJWuWEkVVMOlNdrMDJawBEScTzvBQdD0571GLSWMuTHvHqQQIPQSBa2FK5LQKk6ZaARA8BA8AOgjaMLEaVUMoYbEf7jyIMjEwJxouCATO8MSqDI0vAC1FtUUgysHyPTa5HXGP4gzlwUCioH0PXQ6aDkCQbxprTYwYDdZtjV5rPL3ZqPUFGgP3hcL3g/wALfCpOxEs3TSInDcS+knK0lqUsnSNYMzPqM0qS6omLFmuD0UR43xh5EmbQbDl4goqpUZWDBw1VIC6WVuUDxWeYAxzeG2LPtJ24yVKiyVHLmpTPIgloYEAmYVfmZ8jjy2h2zFN+df4+6EhSdzo6DynF/mspSzlAQeUglWWzJ0YqTePtKfQ9DjOM60aSh2A9o/pCrtRFNitFaZRVZdRdmUSzz9xCgAAmZOMXR4wdTMJYsGJd+ZjCk9TJM9ScGdp+FNTq0xU1AabFeUObBmncEwJEWgYCorCzCgaW0ndrDxviHI0UUV4atUkzsNzyi+4A2xdZXLwoRmErSfVHRqt2k2uFKr6k4HyAUuC8lVBYjaY6dTckYuuF8BzVZK9RKRDPpVSYAWWDuWJMIAgBLNG/icSxoosjBMqkyQBMncTaesdenynGpq1mylFSlq9VQwQA6gGMJa51MBPiAGMXGLbgvBKOTVWD99WO5MNRH8I/ei0bhTuWI5cdVoq2uoQU1MS9Ukq7GZMVBDCAPhIAFicDViUvRleEdmq9OGzFV6QgezRpc/xEytP5yfIY02ZzAoIDVdaCGIV/fqCJJ0nmIMe80DFTxTt/Rpk/VVZqkGKrAe8bco+G3USf8WPP83nKju1RnYuxlmJucaf8I55N/V7apVPdKilW5Q5Mu0AxJYSB4RBgC+2CuGdt1UDusxXoi0A6itpIEEspux3F+uPPOHZpxWparjWm48SP5Y6cLcGsoKwFJLQYGlOY2Pkv44S0N0z2Hh3bmumqKlGrJ1NrUBy2kCSUKxMKdunTF5lvpF/6uXI86bgyQJ91wNz52GPnzOZvXUZ2YqzEtebT0keG2OlLOuCpWoZW4MzHpMHFKckJxiz6Ry3bzKNu7UzJHtKbr1AkMJUgza/Qnpi4yvEKVX9lVp1P4XVupGwM7gjHzTR7a5mmebS3mV3+f98G0u26OZqURNjKmD+M7YteR9mb8aPpFh44FyCx3o/96p/8tL//AGx4nkPpACWp5mvRiABqLKLaRZtSxG1rGDjRcO+kKuCxWpl6wdtR1CCWhVMFWEHSoERuZxXyJsXxs9H4xHctPQ0//wBiYOfc+px55nu3Zq0wlWgyc1Niabh5CtqYBXCm4AAvvuR103DO22Vr1BTV2WoxMI6MpaIJCmCp38ehOKUk2Q4tIvMROJ4bGhJHCw+HwAZTtLwzvVUU7VJYIditamwq0T0+yyej475XiozVPL2gvUPep9g0ZaopHTnCCD9oYqeM8HXNOa9HN0u/pkHLrLIgupIe5l2CiXEDlUQROOzcMzdPO169GgoWtTFMMCtQCqQCapUNZdXviJ5BvOML2atWa0Yxef4i1PilQc6pUWjTZ1BldQXqbA2kHcDWRcDF5wriVfQ1OvRf6xTbQToK06kgEVA3uhOhg7iAJOkUtbiSJUqU3UPTevpq1wVAputNBqiDqdn7xtMghUG8gG5u+CI65NDwvLClWzNNAFUtTqhRsNa6TH+amQfli0Axn14stPMoKpCH6tVWpOwai4dj5roYuDezYvctmFqIrowZGEhhsR4z9+8bXjFRaomXOwTO1+5OuCaZjWB9rYEDxNh5n5zXdreLOuXJyytUaAz6BJWkQZJBB38ImA3hIsXzLVSURPZkEGsQNJuAQqbvI+IjTb4sQzPDilKqqXWqrhpuwZkKa5tq6Er0+GNsS2+ilXZ4BxLjtauddV2dtganKsdNKA8g/wAIAxyzfCStHLvUutTU2kB6YAWIkTB1qQR13nFjT4HXp1IqUHTu47yo3Np6TqjSskQJE3wu0XEHSn7zkMRykwYWYMHoJAmOsTjkts6tIpjSVQHLAFpJ0i+9+Y40/Y2pFPMFNR0lHknTp0qxdp+FdMiZ3A8cY/IVXqkAQALETEKNyT4fLfa5xs+F05+sKkd0lKnTMqsFjVR2ZrczrTVje+JkmkWmmanJ8Tn3T3o16SDodVInU4FQS0W5d4MqMU3E+K1aNbmyuUdWEUyNNFamkExo1DS5mCP/ABkC2PTtE1OqO4VDrZQWeVZxIgAKRt0Yy1z6Y2Ga4skmnUppVBMHU7KtuvgCPHfwxVXyRdPQDlON50MEoZbLUKgvVc0FU0wfdVqj6jri9gTcQMaKlVaoNNSrrES5eAkzIK0fd0reSQzbRc4DzedoLl+/CVGVICUw6imdU21EDugCCSb2PQm2Q4h22VhpZFY76acikp1A21nUzAX1nr44GgTZf53jtFTye3qxq1EHuzJgMFN2E7M8T0U74peOZ569OrqZiSDYtIiRpAFoAjaPlit4XmaTM5CuSVBaXYE8wm8ET5+HTFnVhg0CI1W1Xa4sCFEHzIPXBZFGQWtPgf14HHS3W3yxJ2pKL5V4+0ajG3yUDDUuJ0B+4v19pUUeYhdsa2FDBQObeL/dfp6YsMzlu7Sq8x3rlEv8M63N9p5R9/jgXL5ukzALQDMxAA72oOtr2PkZxtMhwJDpZ1DaQAoYlwE8ADs3+I3vHTENjrRgaqTcgH5fzU/ywMct+v8AfHueR4FlChZ6FJ2JgKU5VHixBBPgFnzOAc32LytUNqpU0JPKaKmkVH8IYqTvuPDDsWzxrS67E/KcOM03WPmAcaDjPDUy1Z6T0iY91hUIDKw5WELa3SN7dMA66XSmYn/qGf8AyC7fLAFgCAMbTMSdPT5YPp5Eim+q+mHtY/Zb8GB+WJ0M2gYKKZAvHtXPXaLD/fGs4DwD67WWlSVKbGSWZqhUKolpUe9ykjTaZ3thPktMH7EcErZ0vSo1BRLaSKjEkLohnsNzECBG++PW+zPYH6rUSrUzNSvUQMByU6acy6WkCWa20kY4dg+yoyuvu3I0gU2DID7WxqwdU6QAgFzuflqcvl6oB11g51W9kq8s2HvXMbnG0I9mM5dIKwsCmjW1g96NEXU0gSTNjOoRAwsxTq6TodNXTVTJU366XBiPDG1/gyoJjCxxC1PtU/8AxqD8NRj78LCsKPFsmne1DTpqWqDWdK7wu7dOWbSYM2jBztmKEajWpgGBOoLJtY7GTYEb28cX2a7FEHvYqvX+MqqiVJn2MMPaIxklo1jUvKCAKl+NOUp5YkuSHVGFU06MVBppirqDc9v2Qg6gBYiRytNG6dk8r2zzSHlrgx0b7rjp4YsKfag1IXMUqTJJ1rAC1FNyGWIPNDBt5HmcVHDsvUenUy1V9X1YIEJ0kAFtBdIUFzYmCDEvInmIGaZVzFNgadTLtYMi1KdOoQpEK4iT7xYg3YLcwThWOka7N9pspWqh8xln1AFCVZoZGsVYAwwOx8Rba2DeD8UyChl76poLFlp1LokgAiIGsWnn1bk73OHz9GpTV6poZhKQGok02Ajb33tcXEkCSFvM4jlstWqA6aVWpG+ik7qD5OBDdb9cNSrZLimep5fiRevy1ss2XIsAWWqrAbkmVYHaLRvJuDaZptC6tLOJAIpgVDBMTpBkgdbG3Q48Xo03Z9Aov3lpUAhhI1CVMRygtbpcxgzMZ2tl2Ac1qJgMNRIsdjexB8ehsYNsWvI0J+NF99IdRaVRKQoM6VYaqvtAJnTT0OJ7ttzFxtYXJ894vwqkWOlm0EoIIRmEEEgMDB69Ma2h25zFPauW8AYv63xV8X4x9bOp6YFQ6QXTl1AH4gBBjofzxGnsrhFDmeymZyquKdCpWUc61FRmDsbpyrOlUEkg7sV6RjRUey+YHDnoUqlNqlZyQW1UiVMayFdZJ3FyLaj4Y75jhzpmjV706XdVpUqRY6qlhpqBWBNTZtANhBaBvseJ59MsCVDtUUy7s8gSYB0qdDRq0KjaRNwDfE88l1XB5XkMoMor04R6moh2In3TACX5VBkgjfc+GJ1+LOxkaf8AxQfkMdOJczVCQQdTEhveEsSQT4jY+eBEXl+WNEjJuzsO0dQqabaXRoBV1DKYMixsOv34C7Udn6Pc/WEQUnLKpRP2TFgGsGOqmwBMgEqYtG2OZpRUC+JH4/7Y2r8Ny9fLpTzNRqSNUQh00WqQwXUGEEGY6HbA0gTZ5r2dysVHiL0zubbri1qHkq3v3bX8wLfli/4j2COTLOaraCNBarQqURLMLSpcNtfYRivocOWHU16BOhlszupOkwZCHl6A2vuMRLkpWYJKzA2t/CSv5Y6rmySQxix96GH4jri3rcGUGPrFAmBsznfoSKdj6xiI7PoZJr0tKkaius7+B0x8z5+GG2hps4ZR0p0u8YAPUOhI+zMVG8uoBHnjcJnx9bK6vZmmpAHjJtPmIxmcj2UbP1+7oV6LPzAIvekKiC0MUuI8Lm5O+NZn/o6zGURKlSsp9ynqIZVDmdI1ywFM+7rfQJtF5w0OXRp8kw0LHWT+P9sB5TNM2arDUSiJTUr8IqEsT/m0AT6jwxPL5erliKGYGiozTSTfWD0VoudVtMTNus475TMMbVKdSkwqU6ZDqwhqhC076dmJADRBvexxHI9A3Ffo1fiTCsldaOhe7hlZtRBLzYiBzx1OMFmOw2YXOVMoqLWq0xJ7s7jQtSwaJOlxbHvfClrUlWj3MQHY1JXSTqMWDg6iD5DGOyrx2gqxPfN7yEcoX6svxaomALiRc+GNqSSMnts8i4rwWvlqiCvSqUjeBURlB2JgkQfljbfRtnu7zQqEe7TrG9p9mxA+ZjGr+lrLk5WjUrgMlOqo0AXLOjc2pGBUWI0ze2Mx2By4bNZdQtyS1xpkKhZb6nsSBYj1xnL+Q4q0encOpPQVK1SQKwBzAJnRUYkq89LEI3SNB+E4vo3xVjIPUo6K496zAZiptBA5lpqST1ER64Bp5F8vNN4fKhYRi9UtQsAVYi5pRIDEWsDAE43toz0zR6D4HHM1FvLC2/MLfjivp8L0d2Ka0BSFrq7GPeWGLmb3+YxI8LbVqTuVltTaaI1MLiCdZmzbx08DismKjtV4pRUw1akD4F1B8cLEnyMmTpPrTT5bidsLBbCjJcE7bfWJoLT/AOcWdSvyU9Aj2rETCmRyLJ1GBy8+C2yK0FqrmYr5fMtqru6jStUgKS6Cy0WCrB3pkcxvqHh3CuM1stXTMU3YspE3OoqLQftSOWDbpj03h/0k1K3JT01dSFi4Qq1EXlSPcqVCA2lCFvvqFjDfsSq9HHtJlKlJX7nXmctRs1QgmrQWR3tLvJjMUyi6HkHSCoYkra3yf1fNqapq6qcNpQxSoqFgqUJbldQI5yDaV0gCRcl28y+TyqUGpO60k0oQacPTmEnU0FiCdcSFIJ2K4xed7R5R6yNlVGWE+0pVdNSm7i6MaaGAAJGoTzBTpm+M2l0aJs32UzlSqGeq3etQcdwlVNJdAspUemSq99UGoCowKwpKgGcVmQ4vnMsy0EpQ1apOWpqyhIKzoL1FJ7tUSzxPKFKwRFfV+kVVIZorlFMOjIV0tc0nFR/aITuNxZhpNjQcQ7emrUpstNlrkgqUKEJc6RRpwQqTEyJYTqkxCbfRVLg9Er8PzOWBr13pP3pU1wtLUymVGpdKyUKhVZEEkgNJAbGc7cZ5mpLcaTUGlgx0kr+0CmSK2oaQ7KBTBgDWRyg1PpRBVT+zrLq9oF1rSECUpqDLkmwc+NyQLrKFHoU3NVSKVOKKhWLJSuRyrINWZk6p6wDOBu+RLRX8P4S+pSofvnTSKYHuGbyB7zCAZNgAfOCstltTKoj34MEHYwbgkESOhOKqp2j0UvrGk92YRRqIJmzTptEg9SSNwMX3D6hZKZUKLBgIkAm4HTC4einxs1b5gAkp7MBYqV2uySbpTQAsdR+FQGYkFpkYuslwWigFfM01RKQLKtTSSgJBapVMwahgWEhduY4xuY4gtF3Z1pNVKsF7snVSqGAX1xBaBadTKYOrotbm+1Ndk0BtKBtfVzq3LFmklp62jYAYqKSIcmwHNKGq1ouC9SCNveMfLAEGkyhvitg/LrLnzvib5EVLMOoPhihUBZij7jRcEYM7U0X+pUTTALrXpuNUAcq1CJm0eWB83aF6hh/X+eLridDXlKQAYnvF90EnZwbBTO+2JboqPJPtZ9IQzuU7rutLjTUdp5C6huVAVkrJmTio4RQ7k06ghqlPTVvKhirT4mBNt8cszw4FWASo2rbUwUi3hoBIkGdvwxYMmlTNPT7M3ZmkLO/LHUmCImcRmi8KLriXajKZqWz3DUMCTVWooYC19Y0t16m2MhxbheRrZZvqld0q6pFBirU2uAF71jqBUXlrTaOuLBstKZgslN/YlwjugTlanymKgKghmJJIIjcTihemVMvluGp+0lC6KR7uliHcsFk2VYPKZAFzSbYYqy0+iLJPR4kjVVKKVq8zRpvTj35i5jrj3bMZRK1NkdRUpuCrD3lYHcGMfPRrbhfqFN6YLVWSkrKq6lQMpRXmC15ttG84ZO0FSiCRnV0Akppp15dZ0cq1CoO1xNoMnFRk1olxT2a7juXzGW4jlKTmrVWloWlUCGs7U+9DJ3qCD3lM8oPxwD443SV9NenUzwWk0FaQJGgHSTq1SfaHmABPKpIWSWJ8RrcZRnV6prV5QMvs6Q0rMITprVCt5lTBFojBXCu3Ip8pFc04Ian3yhGvIJCIrjoeVxJAmQCDOdM0XiclaPoUV1MQyn0YHy8fljznILPaOpUWCjoNJBWW/wCXCGEnUeZTsNhO2KfJ/SJknRkr066B2JPcsaakHoVVwJsCSOtxGI8N43lameBeqDlCsFqp5704IfSSTLACTNsU5tkfFjzf6NF9JvE6dfKtSWfZ1qJZm9mk8wC6mE3vcA+63zyv0fKVz9F2ZCBqHKZGzCByhV8pI6Y0HbzN5SlwwnJPRbS9JdKFW5ZNiJDkCdjjLdgM4cxmqC1VXQ5htCCmQYJsy8y8xGxGIleVhGqo9lXioNQpC7AqTUpDVeGgBiRHmIPTbHGvx1Uqqj1MumpSRqrc8gSYWBqAFyZEDBb8JoMSWo02LDSxKAkjwnwm8bTffHV8ohUqUQqbEaRBG8bbf38cdFSZjoz2ZahSY1KecSgpIBVAHpSeYSkkSTvpiQehk4jnuIa0UzTrqDJK/WBIW5KxIm4EAmZjGnFvLba222H1HxwsGVkZlONAgE0qak7q9HN6geoPsdxthY0wY+OFgxYsl6Pl2nV1DT1sekRa8i9z0xJVCsGlgQDcAcrdNtlbqdx6YYoRcQSN56j9eGOjAMDA2gGbaTFxHU+eAwT9HTN12raSTUIWLM7FZ6QLAWttHrgdV5CqvCkgkGSZG1+mn1E+eJSVAXlED5EbT4W2xEGHDfjtfoT43tOCkVkyC0+V1IEsBJ0rMbiDEiSNx/PHFSy2GoeBB0+ZE7tI2vIjwwdmU8RzeXXy88E8M4MKyNVqt3eXpx3lWLzEhKan3qrdF+EcxgbppDUmBcN4L35arWfRQpQatVubpyogaddVhYL8zgxS+ZDDKsuXpUxCUdeklWG7Pu7tHMSYk2tgLinFO+0oiCnl6UilSmQJ3Zj8dRt2b5bDFa6+Im/X8MRRpfSLfi3DzT4fTpsOYVWBAIa8vFxY9MbTg1PStJSNlUHyMDGTyWW9hlSzcnePC2UQveOSQdzqAjy6Y1/Cvg67bffiSyr46zd9WgSNbbeuK0UnYS1gSVAWCZAlpvaFIPzHjg/jhRazJUOoNVcOVOoimeYALYKAdAYkkkFhIm4DZq9UaVjSqktI50fXpEX/AMMmACIjE0+wyXRYI0EwD6xb78E5avfw+7++BQxkgkz1G0HrYYdd9ifQ/wBTi7EFZ/Is7KyqCeukg/ON8FcYqtTytOQJ1lebaCjTvaR0PQ36YAzFRwpKAz/E39cEZqrmHynd9yXViGVtBZkKlTNhJBErtN8Owoz+WzQWCwL6WUw3xR4k+MievXzFplK2ghX5+WwG7LM3N4IWxb0N5xVVOH1FmUqzqUJqp1EBBJAAVhaQRabE9Yxef8Jqn4SGCxBIQdJWHIO27Ee8LW3WgBHeKOaFQgH6tWUGwDAtTK+HNbYeE7HGazWlqlQZV7e11VXqsNdEqsKRUA5gAVJ6m0WE6+rwGpUpVtSFYy9Y0+anZtIHMdRA1KWBHS8mRbK/V9GpWdKSxU0U2r037tnpqjNcNq1ab+A2uAcNMdMEz2WRoFEE0FZxlyaa6qrakBFSG1KGF7kwbACTE88gTMMtIklKoSk0tTShUFUN7jg6UmbNtveME1uDMrVHepR7xlc1NIJREkIXVaSEETImNIPidmp5bLJdsy2x1stOoDWU1ADHeMCWE2AB92TterQEuE58ZOq7KDUJBR7xcPOoFQY2HK177nYX9XtTlmIWrQBPX2dGpBPSd/5+mKrhWZpZZ1dq47s09KqKbo1SlrJBZksTMglr2jaIua3HMhUdWZWEyD7GmSxX3SCX1L4GPesOk4hvZrBP0c2/4Y0yAhiYHe0ztNgsqW8h1tGOdfstlGTvEzJVYBlirxJgSsBwb7ET5YTUOHtUp90zUwyvqk93pPw6SxO5LbjoCDjrR7JUDUilUqiVs47qpvcqHWObTf8Ahm+J/o1za7YDmuw9RIIr0oJUKXLUp1WW8EX9cccohy7FqbutVLApUKkECJgyDcEX3xb/APAWGqlS714KyDmVQHa6q2XKiGJUwSVI3vGK9ihFRTSqSAu9VWuJJ/deVj6xg4M5zcl0z0T6Pu1FZ6lOnWq1a3fIpBqFT3Z0F2ghQxnaCTGPRseJdiiKuZy5RFp1Eb2bS55hTLQZbZvcItIJ8cemZRDnKVLMBwlVCxpATopNOl0cT7QwpRmgWJKgb42izmkjQzhiMY1MwQTxIB9OkUDT17rqVQ+sCWHewROyMxgHkB1PJNk20r7Q5mpAk6VXMEMzsQsE02VSTctyAfFIrImkaSD4H7jhYyp7E1Phz+YA/wARZjPxGe8FiZIEWBjphYdsWjwY1JsRBW5IuI6EfnGOiVChjob+htO24/LHNqZmVvHQ9b+e2JCGB0jeQfM9QMIyJVSXuACBDDzj9b4WoEE+NvOfCD+WHV4GlrMPxHl+EjFhwzhoJNesxpZenKO5A1s24p0wRBdpufgBk9BhMa2Q4TwdWD1Kxanl6bBWeBJkSKdMdXI6bKLn4QeHHOKGsyKqinRpgrTpD3aY6mTdnY+85uSZxPjXFTW0gAJTpiKNNSdNMfP3mJ95jdp3wICugyZkXtMnb5QcKirS4Aqw6/z6YYLyk3Hn1/HDh/GPIxv5kY5Vei9G8sIZq8kn/KZYKNTtqFMD4nZjA32H9uuNbwfLFihF7jYb/wBMY/O51BksrUqAspbSBYCRIDMOotPzxreHV61MA02QBQSPZgkm53bcbb7dMZNnSkZ/ibUVq5p6j1uSq4VlpqQV1MdCB6gJXX3nMBpBgcwIAz2b7QUTQpIBVZ1UI91VSoZisGGYtJW5AEAiJM41nGszXrZdqT92VqMX51JRHY62amAC1MzcAETfxjGby3Y4Bh3lVWE3VFdZ8OYgWn8MFhiW6LJI6yZ+/pg7KZUf3wLm89RQjvg1MuTDUgpHLEzSYDcMDIbpfExn6AIK5h2B6Chpa/Tmcr+eC0Ci0WtLJ8wBnr4QcR7a2ytGDvVj0hCen8sMnH6Voy9QRsTVTUfAkd3H3R88ceNZsZugiKoUq7FAWDajoYFdl0kiYbabGN8BJlKpMe+xXUA3MYPhafUTtf54tnEOTIGytA8oQEnZpsT6bb4zycYp7gEiQTJWdMQOVQb9N4HnOOa8fcqqyEQ8jKqqeQWJ1NJJ/O/ji6Ea2lQ52RIValKqtU6QwRGXSXKyIIaB0tqMcuKzNdja1E6mrU3NSU5k0khhpM6pAG0sCCsyCDioyXaupTLgAVFdalNtdnIdShJcG5gyCZiIiMD0OMsLJVqry6SZbmB6RPunbwtJ3wrouMVLuixzvZPNAjvESCdI7t0GqSISJB02AAAt88cKuUzAZTWoVafdkdxaaVI6w2nSwYMpgiNyxk6pOO9DtFXJ0rVWrK6GDpqkQeUSs6ehMiTfBX/quskd8tOpy6JfWogi9wbk9XgmRE4rJD+N9NA3Z7jaUa4bS7TSYMhCpoOvW0SYaygzyySRFgDa0uM5Kop76lqgMwmmAQCSxXUknSpJgnoYjljDf+rkZYzSkjppOphsQxLLzuLXMCRcEknAea4zlGBmjzsLd2FpLM8updUkuQCV2UNEyJwuRqlz/jDk4XkqogVYqAKoNOoFV7QG01F5RaWmIIPUiWbsYC006pFSQdGnpvKuD+z8HItsRIjFNVzGT0uG7+ixiFkVUMQYJmTzTBi0De+HNGgit3ecCHcqVqqxi6jUg06rm20kieuJr8GmS6l+0W+W4ZnUdO6q6uZitNapDL9pdLjk3C6ja6kTY4EfUFYG7KSPOATrBnrM79cRy3EszT1PTzVOoQFLe1V2hdgyVQCdOqIExfE6tOqruKqsGMAnTHMTpHlEkCfPAR5P6LrscyjMZYsxCEKKmkwY7tgxJAsASQxEHSWuIx6nxgqtVe7LIqQM2afKFoaToBK7EHSZXmWnqMhSJ8q7DM1LNZb2ZZiyFRGlmbuyNB1REgTOwANtp9ZyIfJqtA09bVGc0dHKpdiXdCSOVUklXMyixBYQ2iOdkcpl0Fc5ckGgijuacDRrIJemejhEKMq9Fc76ARz4ciVTWWrUZlpT3Ll4K0R+8V+pVxpNb/ABcSzjfUv+W/4fGmsgBdip0IpclayiZIZpAWZksGgA475nMHNMlOnTAq5Z0eoh9wEDlpBwNJSot9WwULInlDEcaXGqhHtKzo0tAXLggpJ7trqbumlyOhYiBsFidbt7pYr3LGCQZqBSCLMCApAYGQYJEg3wsAUeC06pMgLBG/hf88RV9B5gR62jy9PPCWVMgz4ifxHmPDri24dw1aiGtXZlywJWRAeuw/d056/ac2XzMDDbMUiHDuGq69/WLJl6bbiNdV4tTpTu9xLbIDJvAxy4lxg1yOUJTQaadJbqgm4HixmWY3YyScLiXFnqvzBKaoNNOkB7Omk2CjrM3O5Mk74ADFW1FRcRuIHUf74Q+NInQIXUp3nqTt5eQxyzdSCdJ33AvJ6b+OOldWawBmDHUj5fqcRqhdBOkeF9/wCxnD/BKK+pU63J/PEKlQ6h0M36nHWT1An8Y6Tjg6eVh4fliDZGsz+XR8hkA50KXltMWB1AEA+JgeWNdQrsEPIxWD+8APykYwvGKgOTyYAAvPWAIiP742+ZaVIBtI9PO2IaNrM/xftNSNACnpFUGVa7uRcBHjkMDqI2xS5njNSZZiEgT3elCSQDGqCRimrPzMfNrfM4IyGedGVYU3VZYXAYgePgcJxY4z3TL3hlSjXQd6cwIJKt36OVmA3K1PyHXBT5UCRSblG2oQ3z0kifPHZsisRAgMdhHl0PpghOHiI28Lfzxmrs0dHKlkXSkNevSdmba5mA23jYnEuGBQ6tIEOZE7AAnX/h2j54K+phB4ibxAnzxPhWVpVFdM13sPpA7oqhiecHlMgrA+/F70RrZ50qwqx4D5mPxxN6ZWbQQbj8x5f2x6TS7F8NMFc1m6bT1Wk4W9r92CLeeOJ+jHJn3OJx4B8vP4ioIxeSMcJHnQp+HnEjpf8APHFaI3Hpf7v10x6K/wBE5YnRxDKPO+rvE/8A6wO/0Q52eSplag8q0f6lGHaCpIxuS4cZBTQb21EDqN7+NoxY1crTZfZqzPImSBF9hLQvhscW9b6K+JyR9VDj/DUosB6c46YDzXYTiCe9ka8eCprHr7PV88NUQ8ilNBREhTBuOpgxczc9ZGOBQb/jbfx8vXFlX4PXpGHoVqcmBqoul/V1G/ngFtNgTHhbfqZm5+eHoPscxQvJ84Jvc/o/PEe4Hz6XO/8At1x2ADQJ6W6yBvt+OGNMnygDx22mfunzOFQKQ+TOgkldRIi7FfnbraP74NPGDHOhP+eWj4ZLKZAEiDYkz0wBueojzuP9/HDA3n8JHzBNt9sFDyC6HEFWYDqNUiGTUse6dhJ3jxx0bPsdTE1WJU6edl7p5gEc1+UGYj3t7YBX7R2B8d/IX8/lA8Yx0CXm8b29LdOmCgyHOaqEDVUqEncli1pm51yRPw7W8TOHNWCRrqNMQQYv9onV+d72jEdt/wDUInqfnI/DCAjcm/QkR57+eDEMmdWqjo1ceQemB90YWBzSbobf5T+JM4WChZM0PC+HoUNevqSgDpgGHrOPgp2tB96psgP2oAH4pxM1XGsBUUBaSpIp0kiyKJ+c3LEkkk4fifE2qOGqRpA0oiWWki+6EGwSN+pNzvgXuQ4tIEbnYncW8Os4pEN9dEHo3DRtcA2JHX0x2LIRaSD4Az6euI06gjmNxMj+g6zv9+OQhGkgQ0XmwjYE4oklQSAVOqR0IknwPyGOGaWD72+42k/1wRmdoEhh4TI/3GBs1TBAI2PQ+OENAtRPU/zviFTcSZP4SD4+GOgXeTB/l0n1xwIuBEgSfQf08sQaouOIuvc5VQZgKfv2H88boJIEHrf0nGJ4nl9NHKKRpYspYbQbAzjc09j6/wA8Ki0eV1HufU/njplF9pT/AO4n+oY5N19T+eO3D19tS/jT/UMMRvkFz/EcG0V/t4YAWZO2/nP54PoISZ38QQI/C+IaNLJ5ilC+u2KjtvSNPJ5XSSrPWqkkEg+4un7gfxxf1aEkTFzf5Yp/pNeMvlP+5W+7Qm2AlmHTitZf3rz6z+jjtT7T5lbd4T6hT89sV7GwMbX+/wDnhNESPlO5xTiiU2W9LtlmBuUPqu/44Jo9uKos1NfGxIH47YzzHVteDI/3w5vcXj9EYWKHkzVUvpBYboy+EVCPmOmD8t9JzAzqrA9OcH8MYdmkWwmM7T08LYMUGTPR6P0tvIivXte6gj8sEn6VS8aqtN4P72kD0iPS/hjy9uh/UeEDEit9rDwt0wYhmeof+tMrUnvMvw+p/FSRfxAGEud4bUJnIZYW3pVHT/Qwtjy/QBvMEHaBeIBPlO/WMQNEeFj+htfBQZHqdbhPCWv9WrU5ie7zDN6e/qwM3ZDhbe7VztOd5FKoLf5QTjzZCQTDEeEEj1va2OiZ+qDaq4+bf16YNhaN83YDKG1PiTKJmKuXMTAHwt4Wwx+jFdqXEcmx8GFSnJ335oxi6HHswNqzz0Fj+d5n8MEUe0de4LA+Eqvzk4ew+rNIfoxzZBFN8pVC/YrgSDf41XxPXA+a+jviQucs7kXlHo1PMHlqEzOKrL9pn3K0zExuLdNpwRQ7buo/ZkR0DsL/AHXwWxYxJHshn+uTzQPlSYj8sLBqfSLUj99/+UD8MPhZDxiZpWM79P64IoGFAG0L+eGwsark5nwcR7w9H/MYnW6/wn88LCwDYPSc6JkzhVNz/F/XCwsDGgWmbr6fywgb0vNhPnfCwsQaIvOMn2eU/j/+2Njl239f5jCwsIvs8vH8z+eO/C/29P8AjT8xhYWGJG9odfU4sKJv8h+YwsLCZYW/T1OKL6Th7LK/9yr/AKEw2FiUJnnybD5Ymfi9ThYWLMyTLiCC368cNhYBkwN/XHNRvhYWATOmW3P66YWVHL/mP8sLCwCCq6gKkWkXi087D8gPuwF8P34WFhgNV2+7Ecx/TD4WIKJP/TEqxgWtfCwsMQqzHUt9xB9MRPxfrrhYWAaOTKJwsLCwxn//2Q=="/>
          <p:cNvSpPr>
            <a:spLocks noChangeAspect="1" noChangeArrowheads="1"/>
          </p:cNvSpPr>
          <p:nvPr/>
        </p:nvSpPr>
        <p:spPr bwMode="auto">
          <a:xfrm>
            <a:off x="155575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3256" name="AutoShape 8" descr="data:image/jpeg;base64,/9j/4AAQSkZJRgABAQAAAQABAAD/2wCEAAkGBhQSERQUEhQWFRQVGBcYFxgYGRcXGBgaHRsdGBggHhgaHCYeGhwjGxgcIC8gJCcpLC0sGx8xNTAqNSYsLCoBCQoKDgwOGg8PGiokHCQpKSksKSwsKSkpKSkpKSwpLCkpKSwpLCksKSwsLCwpLCksLCwpKSwsLCksLCwpLCwsKf/AABEIAMIBAwMBIgACEQEDEQH/xAAcAAABBQEBAQAAAAAAAAAAAAAEAAECBQYDBwj/xABFEAACAQIEAwUEBwYEBQQDAAABAhEDIQAEEjEFIkEGE1FhcSMyQoEHFFKRobHwM0NywdHhYoKy8RUkU3OSFmOiwpOz0v/EABgBAAMBAQAAAAAAAAAAAAAAAAABAgME/8QAJREAAgICAgICAgMBAAAAAAAAAAECERIhMUEDURMiYZEygaFx/9oADAMBAAIRAxEAPwD0mcOMNGJY7DmFJw84aMPgEINiQnDAYz/GMw9WuKA5aGkmtUmCogsdRPuoUBE3NyYAIOJk6GlY3Elq52Fy9RqdFWB74SNbKfgVSC6j7RsbQPixeZLJpRQJTUKovtv5k9T5k4Ap8dVxpytM1SALCKdJB01VDZbX0qC3iBgevwLMVaiPUzGgLqlKWuDIixZjcR7xE+AEk4hfst7VPSNAA3gY9P7Y40c8jsVR1ZgYIBBIMSARuDF74AXsvl4uhc/aqPUqH/5NH4YVHstl11QhOoyeYgTEW0wVFtgYm+KuRP1La/6/2wpxS5vgDBCMvXqIYOlajtUp6uhOoMygeRnEsvm69BAMxTNRQOarS52nqalL3t76lkeW+DL2NL0y5H6/UYjVphhDAMD0IkfrzxyymdSquqm6uPEGfX7uo3HzGO4GKtMngrKvBdLF8u5o1NyANVKp/wByn18NSww8TiGQ7QhqvcVl7uvBOkS6EDqHiwPTVB3Bvc24GBs/wynWHOLjZ1s6xcQ24jp/TEONfxKv2Fg/r9DDziuyebZG7qsRrjkcAAVVG5ge64+JfmLbWJOLTsTVDE/r9DDT+v0MPhsMQpwpwsLAAp/X6GFP6/Qw8YUYAGn9foYU4eMNgAU4U4WERgAacKf1+hh4w2AaFP6/Qwp88IjDEYQDzhYUYWEALhxhDD4ZIsLA2cz604F2drJTS7sR4DYAdWMATit/4NXq1e8r1SqaI7lGaAZ6MpX4ZBIAm3QXTkNL2H8R41Ry/wC1qKG+wGHeHyCTP4YzmSzorqwc1FR2Y1e7p1Hes5MMutAQlFYCRMtpvAsZcX4Qr1aVLLgUaaVVVyiiGqFSSGO7lEuZJ3i8sRrMplwiKqwAoAsAJgRNup3xnuT/AAXaitclRQ4tlctSVE1LTQBQNFTVvAs4DMST0n0xdUKyuupDqXxFxhsxllqCKiq4kGGAYSNjfwwNV4LSJ1Be7cz7SkTTe/iQb+jSMXTRGmGjD4oKmazdCoNa99lwt3VFNQknqimZUCTpW8nlMYu8pmkqoHpsHRhZlMgxvfxHUG464adjao6jD4YDDxhklHxLswr1Vr0nNKqsmwGhmiAWAgmASN9ibiMG8O4kWY0qq93XUSVmQ67a6bQNaf8AyBsR1xYTgDjHDe+pwtqic1JpjS8W5okA7HcEWIxNVtFJ3ph8YWKvs9nndClb9vTMVLRvdSB9kiwI8DMEHFrhp2rE1QBxjhYzFMpqKGxVhBIIPn907iTgXgvEzqOWqyK9EKCTcOscrBp5gQBc9Te4xcjGa7a+yWlmlUl6TBeX3irGQs9AGuCbC874if12io70zS4eMQoVg6q63VgGB8iJGJ40JFGFGFhYYCwsLD4AGwowsLAAowowsLAA2GxLCOEBHDYfCwgGwsLCwAB16yojO5CoolmMwBgbiGeK017u71LUwNyYkm4sqrzEkQLb2BweYol6NWpnqtWpVKl0p0wrGnTa+r9m60L8s8hMEaji07F8YYsi1j3rMhRKqsW00wdnBhk1OVGqIbUl+Uxl8nRphWzScA4U1FJqt3lZrO53IklQfO8kCBJPmTPjXFu4QEQajtopg9Wib+Q3jFiBil41nKQr0UrMoWkDWIJEl5CUgFJkkczR6Y0f1WiFt7OncCnUylITbvmJIuW0GWY+JZ2PrPhi4jGTqcYo1szla9NqpQB9kqnUNLGNIU6rm8XEXjFtme1GXpiXNRRbelUG5j4lHU4mLWxtPRb4QxV5jtFSCakem51AFe8VWHja5t4ED1GOvCeKGqkuoW+kEHlY+EG4aBsd9xis1dE4urDxim4xkXpa8xlVPee9UpLEVv8AFpsBUH2xcgEEMDa7jCjDasS0B8J4iK9IPAVvddZnS495fGxPXoQeoJNGKjiVM0H+s0wSIArov7xB7rqP+pTv/Esr0GOz5rv2FOkwNPTrq1FO6mQtNSLhmKmT0UHqRicqKqzsOJBr0laooJlgIQRYwzQGIPhI88E0aoYSpkH1HlscTVBEAACIECwGwjwEYGyLHnkQBUYKLep/E7Yduw10CccQoUzKCWpWcf8AUpH319QYdfNY+LFjl8wrqrKwIYSD49Pzt64D4rqf2C/vVbW0TopizmJuxJCr5kn4cVfBsl9XZ6S2anUpieho1RKk+JBGnVvK+eIcqloaVo0sYhWoB1Km4YRieEDjR7RJTdlM0Hy4XrThTII8xuL28MXOKPs6rCrmVaLMACJM7m8+UH11YvYxPjf1Kn/IbCwsCZvMvqFOkFLlSxLE6aY2UkAEkkzAt7pJsMU3RIXhDA+RrlgwYQyNoMTBgAyAbgGcFYadgRwsPGFGAQ2Fh4xGo4UFmMAAknoANzhWMWFiFGuriUYMLXBB32/DHTDAYjDYfDHCAbDYfCwAZLIcNCZWnTFmzlQVGj4Vde8eOvLRGgEzGrBfaTuhRKEcwUqAoBdUMd5eOVYudXLMTiq4RxKo9TLgISVyiKjAjTrK6WnqANG/gDGLjMcIFPKZkAks9KrJ6+6x33N5Nz5Yy54NOHbKzgnC8yXajm8w3s1BCIxAqITZkdSGgGVabjlBtBNh2dpUe9zQopTC03WlygSCgMybnUTMkmeUYlxLLt9Wo1dWmrl1SoH8BoC1ZHVSp1FeunC7J1lZKxACv3zCom5UwIk9ZFweo+eCKp0Em2rDs8FQ5cgBQtWLAKAGRlNgAOuDgJAkSIG8HzG4wFxzh5rUGRSQ0qylTBlTIHoRY+RwVlKgNNCNiq7x4dTa8yD6HGnZm+Abi+RpvRqawqgKTrKqTTtdgTER6jGIVWQC9TuWLd0/MVYJHNoJHS8G4GxsRjYVCc0Qqhhl5l3IA7yCCFT4tJvJIAjaTiyzmVFVSrTcyCLFWHusp6EflY2xlKGe0aRljplDwntJcJW6+64vI8z18m+RxoaVQMAVIIPUXHn8/LGIzGThigA7y5akLBo956f2DsSn3SIxLgnEnosNA7xGmVAg2EmPsuBczY9ftYUPI+GOXj7NtVVSpD+6QQ3p19Ldem/TGc7GUFog0goUVFGYpx1RuUgzuyEKCeoYHriz4lxANlaz0zJKFACCDreKaqV3DanAjA3aZly1KlVQN/yzqqhVJmmw7pl9CoBk2lV8cW+bIXFF7gLhFY1KesgjW7kA7xqIE+sflh89xBUos+0oSoO8kWEdDLARjjxXjNHJUx3tRVKpCITz1CosAouZI3iMU2rsSWjtw86mqVftNpX+CmSo+99bf5h4Ypu0ecFLN5bmC98O6YxuBUV1PkVaRJ214y1X6WVWmlPK0p0IAatYhQWA5iKYM3a8sw62OMlxbtDWzdGpVq5hqhkqgWNCaBrqaUAAM8omJItOMpzVGsIO7PfWEG9sJdx64+f+H9tlpE93mcxQkmAS2kaomBzJ0F4nGs4P28zdVwtLMUqwP2qayuogbppIAExY7mZw/lVC+Jm27MVi7V2a8shnx5f6QPkcX2POuGdtRli6fVi1PVZ1eGIEKnKw0+7OzD0xo8j2/wArUIWaiMdg9M3vAumoXmd9t4w/HJY0xTi7NEom3jbAXChKtU/6zs/+WdNIemhQfUnAtbtJRYVVpvLrTqFTHKWVTYN1IMevScWeWoaERfsqqj5KB/LF2myK0cKIbv6v2dFKPEnmufkI+QwXgHJ1S2YzFuVBRQeZh3b7g4wecVETGwsLEThiJYr69IVq2giUpAMwN1Z3HICNiFSWg9XXwwdgbI3NY/8Ausv/AIKqfmDiZFI490KVZdAgVpDDoGRNSkW3gaY67+OD8BcarinTD9UqUiPUuF/EMRg9lucJa0BHDYlGGjFCI4WHIw2ADEdgcqVNZHMtlm+rgnfSpYrHgCCfXGq4g0Uax8KVX/Q2Mpw+s1LirSNKZulTU3HNWVdatHQkFkjrHnjQ9pKpXJ5gruaTKPMtyD8W/HGcH9S5r7BlCkDSVWEqaaqw8igDfgTjJ9jst9XZgTcVWy9UzMmSaDn1Ian808DOwoJCKDuFUH1gTino5JXr5+lYd53TyLQWSA0+IqJqnxnDkuGKL5ReYpMxVVqrZMNBYiqdhFJiTVUgqbsZgDo5PTHbhvFKuYCMoVAJWuWEkVVMOlNdrMDJawBEScTzvBQdD0571GLSWMuTHvHqQQIPQSBa2FK5LQKk6ZaARA8BA8AOgjaMLEaVUMoYbEf7jyIMjEwJxouCATO8MSqDI0vAC1FtUUgysHyPTa5HXGP4gzlwUCioH0PXQ6aDkCQbxprTYwYDdZtjV5rPL3ZqPUFGgP3hcL3g/wALfCpOxEs3TSInDcS+knK0lqUsnSNYMzPqM0qS6omLFmuD0UR43xh5EmbQbDl4goqpUZWDBw1VIC6WVuUDxWeYAxzeG2LPtJ24yVKiyVHLmpTPIgloYEAmYVfmZ8jjy2h2zFN+df4+6EhSdzo6DynF/mspSzlAQeUglWWzJ0YqTePtKfQ9DjOM60aSh2A9o/pCrtRFNitFaZRVZdRdmUSzz9xCgAAmZOMXR4wdTMJYsGJd+ZjCk9TJM9ScGdp+FNTq0xU1AabFeUObBmncEwJEWgYCorCzCgaW0ndrDxviHI0UUV4atUkzsNzyi+4A2xdZXLwoRmErSfVHRqt2k2uFKr6k4HyAUuC8lVBYjaY6dTckYuuF8BzVZK9RKRDPpVSYAWWDuWJMIAgBLNG/icSxoosjBMqkyQBMncTaesdenynGpq1mylFSlq9VQwQA6gGMJa51MBPiAGMXGLbgvBKOTVWD99WO5MNRH8I/ei0bhTuWI5cdVoq2uoQU1MS9Ukq7GZMVBDCAPhIAFicDViUvRleEdmq9OGzFV6QgezRpc/xEytP5yfIY02ZzAoIDVdaCGIV/fqCJJ0nmIMe80DFTxTt/Rpk/VVZqkGKrAe8bco+G3USf8WPP83nKju1RnYuxlmJucaf8I55N/V7apVPdKilW5Q5Mu0AxJYSB4RBgC+2CuGdt1UDusxXoi0A6itpIEEspux3F+uPPOHZpxWparjWm48SP5Y6cLcGsoKwFJLQYGlOY2Pkv44S0N0z2Hh3bmumqKlGrJ1NrUBy2kCSUKxMKdunTF5lvpF/6uXI86bgyQJ91wNz52GPnzOZvXUZ2YqzEtebT0keG2OlLOuCpWoZW4MzHpMHFKckJxiz6Ry3bzKNu7UzJHtKbr1AkMJUgza/Qnpi4yvEKVX9lVp1P4XVupGwM7gjHzTR7a5mmebS3mV3+f98G0u26OZqURNjKmD+M7YteR9mb8aPpFh44FyCx3o/96p/8tL//AGx4nkPpACWp5mvRiABqLKLaRZtSxG1rGDjRcO+kKuCxWpl6wdtR1CCWhVMFWEHSoERuZxXyJsXxs9H4xHctPQ0//wBiYOfc+px55nu3Zq0wlWgyc1Niabh5CtqYBXCm4AAvvuR103DO22Vr1BTV2WoxMI6MpaIJCmCp38ehOKUk2Q4tIvMROJ4bGhJHCw+HwAZTtLwzvVUU7VJYIditamwq0T0+yyej475XiozVPL2gvUPep9g0ZaopHTnCCD9oYqeM8HXNOa9HN0u/pkHLrLIgupIe5l2CiXEDlUQROOzcMzdPO169GgoWtTFMMCtQCqQCapUNZdXviJ5BvOML2atWa0Yxef4i1PilQc6pUWjTZ1BldQXqbA2kHcDWRcDF5wriVfQ1OvRf6xTbQToK06kgEVA3uhOhg7iAJOkUtbiSJUqU3UPTevpq1wVAputNBqiDqdn7xtMghUG8gG5u+CI65NDwvLClWzNNAFUtTqhRsNa6TH+amQfli0Axn14stPMoKpCH6tVWpOwai4dj5roYuDezYvctmFqIrowZGEhhsR4z9+8bXjFRaomXOwTO1+5OuCaZjWB9rYEDxNh5n5zXdreLOuXJyytUaAz6BJWkQZJBB38ImA3hIsXzLVSURPZkEGsQNJuAQqbvI+IjTb4sQzPDilKqqXWqrhpuwZkKa5tq6Er0+GNsS2+ilXZ4BxLjtauddV2dtganKsdNKA8g/wAIAxyzfCStHLvUutTU2kB6YAWIkTB1qQR13nFjT4HXp1IqUHTu47yo3Np6TqjSskQJE3wu0XEHSn7zkMRykwYWYMHoJAmOsTjkts6tIpjSVQHLAFpJ0i+9+Y40/Y2pFPMFNR0lHknTp0qxdp+FdMiZ3A8cY/IVXqkAQALETEKNyT4fLfa5xs+F05+sKkd0lKnTMqsFjVR2ZrczrTVje+JkmkWmmanJ8Tn3T3o16SDodVInU4FQS0W5d4MqMU3E+K1aNbmyuUdWEUyNNFamkExo1DS5mCP/ABkC2PTtE1OqO4VDrZQWeVZxIgAKRt0Yy1z6Y2Ga4skmnUppVBMHU7KtuvgCPHfwxVXyRdPQDlON50MEoZbLUKgvVc0FU0wfdVqj6jri9gTcQMaKlVaoNNSrrES5eAkzIK0fd0reSQzbRc4DzedoLl+/CVGVICUw6imdU21EDugCCSb2PQm2Q4h22VhpZFY76acikp1A21nUzAX1nr44GgTZf53jtFTye3qxq1EHuzJgMFN2E7M8T0U74peOZ569OrqZiSDYtIiRpAFoAjaPlit4XmaTM5CuSVBaXYE8wm8ET5+HTFnVhg0CI1W1Xa4sCFEHzIPXBZFGQWtPgf14HHS3W3yxJ2pKL5V4+0ajG3yUDDUuJ0B+4v19pUUeYhdsa2FDBQObeL/dfp6YsMzlu7Sq8x3rlEv8M63N9p5R9/jgXL5ukzALQDMxAA72oOtr2PkZxtMhwJDpZ1DaQAoYlwE8ADs3+I3vHTENjrRgaqTcgH5fzU/ywMct+v8AfHueR4FlChZ6FJ2JgKU5VHixBBPgFnzOAc32LytUNqpU0JPKaKmkVH8IYqTvuPDDsWzxrS67E/KcOM03WPmAcaDjPDUy1Z6T0iY91hUIDKw5WELa3SN7dMA66XSmYn/qGf8AyC7fLAFgCAMbTMSdPT5YPp5Eim+q+mHtY/Zb8GB+WJ0M2gYKKZAvHtXPXaLD/fGs4DwD67WWlSVKbGSWZqhUKolpUe9ykjTaZ3thPktMH7EcErZ0vSo1BRLaSKjEkLohnsNzECBG++PW+zPYH6rUSrUzNSvUQMByU6acy6WkCWa20kY4dg+yoyuvu3I0gU2DID7WxqwdU6QAgFzuflqcvl6oB11g51W9kq8s2HvXMbnG0I9mM5dIKwsCmjW1g96NEXU0gSTNjOoRAwsxTq6TodNXTVTJU366XBiPDG1/gyoJjCxxC1PtU/8AxqD8NRj78LCsKPFsmne1DTpqWqDWdK7wu7dOWbSYM2jBztmKEajWpgGBOoLJtY7GTYEb28cX2a7FEHvYqvX+MqqiVJn2MMPaIxklo1jUvKCAKl+NOUp5YkuSHVGFU06MVBppirqDc9v2Qg6gBYiRytNG6dk8r2zzSHlrgx0b7rjp4YsKfag1IXMUqTJJ1rAC1FNyGWIPNDBt5HmcVHDsvUenUy1V9X1YIEJ0kAFtBdIUFzYmCDEvInmIGaZVzFNgadTLtYMi1KdOoQpEK4iT7xYg3YLcwThWOka7N9pspWqh8xln1AFCVZoZGsVYAwwOx8Rba2DeD8UyChl76poLFlp1LokgAiIGsWnn1bk73OHz9GpTV6poZhKQGok02Ajb33tcXEkCSFvM4jlstWqA6aVWpG+ik7qD5OBDdb9cNSrZLimep5fiRevy1ss2XIsAWWqrAbkmVYHaLRvJuDaZptC6tLOJAIpgVDBMTpBkgdbG3Q48Xo03Z9Aov3lpUAhhI1CVMRygtbpcxgzMZ2tl2Ac1qJgMNRIsdjexB8ehsYNsWvI0J+NF99IdRaVRKQoM6VYaqvtAJnTT0OJ7ttzFxtYXJ894vwqkWOlm0EoIIRmEEEgMDB69Ma2h25zFPauW8AYv63xV8X4x9bOp6YFQ6QXTl1AH4gBBjofzxGnsrhFDmeymZyquKdCpWUc61FRmDsbpyrOlUEkg7sV6RjRUey+YHDnoUqlNqlZyQW1UiVMayFdZJ3FyLaj4Y75jhzpmjV706XdVpUqRY6qlhpqBWBNTZtANhBaBvseJ59MsCVDtUUy7s8gSYB0qdDRq0KjaRNwDfE88l1XB5XkMoMor04R6moh2In3TACX5VBkgjfc+GJ1+LOxkaf8AxQfkMdOJczVCQQdTEhveEsSQT4jY+eBEXl+WNEjJuzsO0dQqabaXRoBV1DKYMixsOv34C7Udn6Pc/WEQUnLKpRP2TFgGsGOqmwBMgEqYtG2OZpRUC+JH4/7Y2r8Ny9fLpTzNRqSNUQh00WqQwXUGEEGY6HbA0gTZ5r2dysVHiL0zubbri1qHkq3v3bX8wLfli/4j2COTLOaraCNBarQqURLMLSpcNtfYRivocOWHU16BOhlszupOkwZCHl6A2vuMRLkpWYJKzA2t/CSv5Y6rmySQxix96GH4jri3rcGUGPrFAmBsznfoSKdj6xiI7PoZJr0tKkaius7+B0x8z5+GG2hps4ZR0p0u8YAPUOhI+zMVG8uoBHnjcJnx9bK6vZmmpAHjJtPmIxmcj2UbP1+7oV6LPzAIvekKiC0MUuI8Lm5O+NZn/o6zGURKlSsp9ynqIZVDmdI1ywFM+7rfQJtF5w0OXRp8kw0LHWT+P9sB5TNM2arDUSiJTUr8IqEsT/m0AT6jwxPL5erliKGYGiozTSTfWD0VoudVtMTNus475TMMbVKdSkwqU6ZDqwhqhC076dmJADRBvexxHI9A3Ffo1fiTCsldaOhe7hlZtRBLzYiBzx1OMFmOw2YXOVMoqLWq0xJ7s7jQtSwaJOlxbHvfClrUlWj3MQHY1JXSTqMWDg6iD5DGOyrx2gqxPfN7yEcoX6svxaomALiRc+GNqSSMnts8i4rwWvlqiCvSqUjeBURlB2JgkQfljbfRtnu7zQqEe7TrG9p9mxA+ZjGr+lrLk5WjUrgMlOqo0AXLOjc2pGBUWI0ze2Mx2By4bNZdQtyS1xpkKhZb6nsSBYj1xnL+Q4q0encOpPQVK1SQKwBzAJnRUYkq89LEI3SNB+E4vo3xVjIPUo6K496zAZiptBA5lpqST1ER64Bp5F8vNN4fKhYRi9UtQsAVYi5pRIDEWsDAE43toz0zR6D4HHM1FvLC2/MLfjivp8L0d2Ka0BSFrq7GPeWGLmb3+YxI8LbVqTuVltTaaI1MLiCdZmzbx08DismKjtV4pRUw1akD4F1B8cLEnyMmTpPrTT5bidsLBbCjJcE7bfWJoLT/AOcWdSvyU9Aj2rETCmRyLJ1GBy8+C2yK0FqrmYr5fMtqru6jStUgKS6Cy0WCrB3pkcxvqHh3CuM1stXTMU3YspE3OoqLQftSOWDbpj03h/0k1K3JT01dSFi4Qq1EXlSPcqVCA2lCFvvqFjDfsSq9HHtJlKlJX7nXmctRs1QgmrQWR3tLvJjMUyi6HkHSCoYkra3yf1fNqapq6qcNpQxSoqFgqUJbldQI5yDaV0gCRcl28y+TyqUGpO60k0oQacPTmEnU0FiCdcSFIJ2K4xed7R5R6yNlVGWE+0pVdNSm7i6MaaGAAJGoTzBTpm+M2l0aJs32UzlSqGeq3etQcdwlVNJdAspUemSq99UGoCowKwpKgGcVmQ4vnMsy0EpQ1apOWpqyhIKzoL1FJ7tUSzxPKFKwRFfV+kVVIZorlFMOjIV0tc0nFR/aITuNxZhpNjQcQ7emrUpstNlrkgqUKEJc6RRpwQqTEyJYTqkxCbfRVLg9Er8PzOWBr13pP3pU1wtLUymVGpdKyUKhVZEEkgNJAbGc7cZ5mpLcaTUGlgx0kr+0CmSK2oaQ7KBTBgDWRyg1PpRBVT+zrLq9oF1rSECUpqDLkmwc+NyQLrKFHoU3NVSKVOKKhWLJSuRyrINWZk6p6wDOBu+RLRX8P4S+pSofvnTSKYHuGbyB7zCAZNgAfOCstltTKoj34MEHYwbgkESOhOKqp2j0UvrGk92YRRqIJmzTptEg9SSNwMX3D6hZKZUKLBgIkAm4HTC4einxs1b5gAkp7MBYqV2uySbpTQAsdR+FQGYkFpkYuslwWigFfM01RKQLKtTSSgJBapVMwahgWEhduY4xuY4gtF3Z1pNVKsF7snVSqGAX1xBaBadTKYOrotbm+1Ndk0BtKBtfVzq3LFmklp62jYAYqKSIcmwHNKGq1ouC9SCNveMfLAEGkyhvitg/LrLnzvib5EVLMOoPhihUBZij7jRcEYM7U0X+pUTTALrXpuNUAcq1CJm0eWB83aF6hh/X+eLridDXlKQAYnvF90EnZwbBTO+2JboqPJPtZ9IQzuU7rutLjTUdp5C6huVAVkrJmTio4RQ7k06ghqlPTVvKhirT4mBNt8cszw4FWASo2rbUwUi3hoBIkGdvwxYMmlTNPT7M3ZmkLO/LHUmCImcRmi8KLriXajKZqWz3DUMCTVWooYC19Y0t16m2MhxbheRrZZvqld0q6pFBirU2uAF71jqBUXlrTaOuLBstKZgslN/YlwjugTlanymKgKghmJJIIjcTihemVMvluGp+0lC6KR7uliHcsFk2VYPKZAFzSbYYqy0+iLJPR4kjVVKKVq8zRpvTj35i5jrj3bMZRK1NkdRUpuCrD3lYHcGMfPRrbhfqFN6YLVWSkrKq6lQMpRXmC15ttG84ZO0FSiCRnV0Akppp15dZ0cq1CoO1xNoMnFRk1olxT2a7juXzGW4jlKTmrVWloWlUCGs7U+9DJ3qCD3lM8oPxwD443SV9NenUzwWk0FaQJGgHSTq1SfaHmABPKpIWSWJ8RrcZRnV6prV5QMvs6Q0rMITprVCt5lTBFojBXCu3Ip8pFc04Ian3yhGvIJCIrjoeVxJAmQCDOdM0XiclaPoUV1MQyn0YHy8fljznILPaOpUWCjoNJBWW/wCXCGEnUeZTsNhO2KfJ/SJknRkr066B2JPcsaakHoVVwJsCSOtxGI8N43lameBeqDlCsFqp5704IfSSTLACTNsU5tkfFjzf6NF9JvE6dfKtSWfZ1qJZm9mk8wC6mE3vcA+63zyv0fKVz9F2ZCBqHKZGzCByhV8pI6Y0HbzN5SlwwnJPRbS9JdKFW5ZNiJDkCdjjLdgM4cxmqC1VXQ5htCCmQYJsy8y8xGxGIleVhGqo9lXioNQpC7AqTUpDVeGgBiRHmIPTbHGvx1Uqqj1MumpSRqrc8gSYWBqAFyZEDBb8JoMSWo02LDSxKAkjwnwm8bTffHV8ohUqUQqbEaRBG8bbf38cdFSZjoz2ZahSY1KecSgpIBVAHpSeYSkkSTvpiQehk4jnuIa0UzTrqDJK/WBIW5KxIm4EAmZjGnFvLba222H1HxwsGVkZlONAgE0qak7q9HN6geoPsdxthY0wY+OFgxYsl6Pl2nV1DT1sekRa8i9z0xJVCsGlgQDcAcrdNtlbqdx6YYoRcQSN56j9eGOjAMDA2gGbaTFxHU+eAwT9HTN12raSTUIWLM7FZ6QLAWttHrgdV5CqvCkgkGSZG1+mn1E+eJSVAXlED5EbT4W2xEGHDfjtfoT43tOCkVkyC0+V1IEsBJ0rMbiDEiSNx/PHFSy2GoeBB0+ZE7tI2vIjwwdmU8RzeXXy88E8M4MKyNVqt3eXpx3lWLzEhKan3qrdF+EcxgbppDUmBcN4L35arWfRQpQatVubpyogaddVhYL8zgxS+ZDDKsuXpUxCUdeklWG7Pu7tHMSYk2tgLinFO+0oiCnl6UilSmQJ3Zj8dRt2b5bDFa6+Im/X8MRRpfSLfi3DzT4fTpsOYVWBAIa8vFxY9MbTg1PStJSNlUHyMDGTyWW9hlSzcnePC2UQveOSQdzqAjy6Y1/Cvg67bffiSyr46zd9WgSNbbeuK0UnYS1gSVAWCZAlpvaFIPzHjg/jhRazJUOoNVcOVOoimeYALYKAdAYkkkFhIm4DZq9UaVjSqktI50fXpEX/AMMmACIjE0+wyXRYI0EwD6xb78E5avfw+7++BQxkgkz1G0HrYYdd9ifQ/wBTi7EFZ/Is7KyqCeukg/ON8FcYqtTytOQJ1lebaCjTvaR0PQ36YAzFRwpKAz/E39cEZqrmHynd9yXViGVtBZkKlTNhJBErtN8Owoz+WzQWCwL6WUw3xR4k+MievXzFplK2ghX5+WwG7LM3N4IWxb0N5xVVOH1FmUqzqUJqp1EBBJAAVhaQRabE9Yxef8Jqn4SGCxBIQdJWHIO27Ee8LW3WgBHeKOaFQgH6tWUGwDAtTK+HNbYeE7HGazWlqlQZV7e11VXqsNdEqsKRUA5gAVJ6m0WE6+rwGpUpVtSFYy9Y0+anZtIHMdRA1KWBHS8mRbK/V9GpWdKSxU0U2r037tnpqjNcNq1ab+A2uAcNMdMEz2WRoFEE0FZxlyaa6qrakBFSG1KGF7kwbACTE88gTMMtIklKoSk0tTShUFUN7jg6UmbNtveME1uDMrVHepR7xlc1NIJREkIXVaSEETImNIPidmp5bLJdsy2x1stOoDWU1ADHeMCWE2AB92TterQEuE58ZOq7KDUJBR7xcPOoFQY2HK177nYX9XtTlmIWrQBPX2dGpBPSd/5+mKrhWZpZZ1dq47s09KqKbo1SlrJBZksTMglr2jaIua3HMhUdWZWEyD7GmSxX3SCX1L4GPesOk4hvZrBP0c2/4Y0yAhiYHe0ztNgsqW8h1tGOdfstlGTvEzJVYBlirxJgSsBwb7ET5YTUOHtUp90zUwyvqk93pPw6SxO5LbjoCDjrR7JUDUilUqiVs47qpvcqHWObTf8Ahm+J/o1za7YDmuw9RIIr0oJUKXLUp1WW8EX9cccohy7FqbutVLApUKkECJgyDcEX3xb/APAWGqlS714KyDmVQHa6q2XKiGJUwSVI3vGK9ihFRTSqSAu9VWuJJ/deVj6xg4M5zcl0z0T6Pu1FZ6lOnWq1a3fIpBqFT3Z0F2ghQxnaCTGPRseJdiiKuZy5RFp1Eb2bS55hTLQZbZvcItIJ8cemZRDnKVLMBwlVCxpATopNOl0cT7QwpRmgWJKgb42izmkjQzhiMY1MwQTxIB9OkUDT17rqVQ+sCWHewROyMxgHkB1PJNk20r7Q5mpAk6VXMEMzsQsE02VSTctyAfFIrImkaSD4H7jhYyp7E1Phz+YA/wARZjPxGe8FiZIEWBjphYdsWjwY1JsRBW5IuI6EfnGOiVChjob+htO24/LHNqZmVvHQ9b+e2JCGB0jeQfM9QMIyJVSXuACBDDzj9b4WoEE+NvOfCD+WHV4GlrMPxHl+EjFhwzhoJNesxpZenKO5A1s24p0wRBdpufgBk9BhMa2Q4TwdWD1Kxanl6bBWeBJkSKdMdXI6bKLn4QeHHOKGsyKqinRpgrTpD3aY6mTdnY+85uSZxPjXFTW0gAJTpiKNNSdNMfP3mJ95jdp3wICugyZkXtMnb5QcKirS4Aqw6/z6YYLyk3Hn1/HDh/GPIxv5kY5Vei9G8sIZq8kn/KZYKNTtqFMD4nZjA32H9uuNbwfLFihF7jYb/wBMY/O51BksrUqAspbSBYCRIDMOotPzxreHV61MA02QBQSPZgkm53bcbb7dMZNnSkZ/ibUVq5p6j1uSq4VlpqQV1MdCB6gJXX3nMBpBgcwIAz2b7QUTQpIBVZ1UI91VSoZisGGYtJW5AEAiJM41nGszXrZdqT92VqMX51JRHY62amAC1MzcAETfxjGby3Y4Bh3lVWE3VFdZ8OYgWn8MFhiW6LJI6yZ+/pg7KZUf3wLm89RQjvg1MuTDUgpHLEzSYDcMDIbpfExn6AIK5h2B6Chpa/Tmcr+eC0Ci0WtLJ8wBnr4QcR7a2ytGDvVj0hCen8sMnH6Voy9QRsTVTUfAkd3H3R88ceNZsZugiKoUq7FAWDajoYFdl0kiYbabGN8BJlKpMe+xXUA3MYPhafUTtf54tnEOTIGytA8oQEnZpsT6bb4zycYp7gEiQTJWdMQOVQb9N4HnOOa8fcqqyEQ8jKqqeQWJ1NJJ/O/ji6Ea2lQ52RIValKqtU6QwRGXSXKyIIaB0tqMcuKzNdja1E6mrU3NSU5k0khhpM6pAG0sCCsyCDioyXaupTLgAVFdalNtdnIdShJcG5gyCZiIiMD0OMsLJVqry6SZbmB6RPunbwtJ3wrouMVLuixzvZPNAjvESCdI7t0GqSISJB02AAAt88cKuUzAZTWoVafdkdxaaVI6w2nSwYMpgiNyxk6pOO9DtFXJ0rVWrK6GDpqkQeUSs6ehMiTfBX/quskd8tOpy6JfWogi9wbk9XgmRE4rJD+N9NA3Z7jaUa4bS7TSYMhCpoOvW0SYaygzyySRFgDa0uM5Kop76lqgMwmmAQCSxXUknSpJgnoYjljDf+rkZYzSkjppOphsQxLLzuLXMCRcEknAea4zlGBmjzsLd2FpLM8updUkuQCV2UNEyJwuRqlz/jDk4XkqogVYqAKoNOoFV7QG01F5RaWmIIPUiWbsYC006pFSQdGnpvKuD+z8HItsRIjFNVzGT0uG7+ixiFkVUMQYJmTzTBi0De+HNGgit3ecCHcqVqqxi6jUg06rm20kieuJr8GmS6l+0W+W4ZnUdO6q6uZitNapDL9pdLjk3C6ja6kTY4EfUFYG7KSPOATrBnrM79cRy3EszT1PTzVOoQFLe1V2hdgyVQCdOqIExfE6tOqruKqsGMAnTHMTpHlEkCfPAR5P6LrscyjMZYsxCEKKmkwY7tgxJAsASQxEHSWuIx6nxgqtVe7LIqQM2afKFoaToBK7EHSZXmWnqMhSJ8q7DM1LNZb2ZZiyFRGlmbuyNB1REgTOwANtp9ZyIfJqtA09bVGc0dHKpdiXdCSOVUklXMyixBYQ2iOdkcpl0Fc5ckGgijuacDRrIJemejhEKMq9Fc76ARz4ciVTWWrUZlpT3Ll4K0R+8V+pVxpNb/ABcSzjfUv+W/4fGmsgBdip0IpclayiZIZpAWZksGgA475nMHNMlOnTAq5Z0eoh9wEDlpBwNJSot9WwULInlDEcaXGqhHtKzo0tAXLggpJ7trqbumlyOhYiBsFidbt7pYr3LGCQZqBSCLMCApAYGQYJEg3wsAUeC06pMgLBG/hf88RV9B5gR62jy9PPCWVMgz4ifxHmPDri24dw1aiGtXZlywJWRAeuw/d056/ac2XzMDDbMUiHDuGq69/WLJl6bbiNdV4tTpTu9xLbIDJvAxy4lxg1yOUJTQaadJbqgm4HixmWY3YyScLiXFnqvzBKaoNNOkB7Omk2CjrM3O5Mk74ADFW1FRcRuIHUf74Q+NInQIXUp3nqTt5eQxyzdSCdJ33AvJ6b+OOldWawBmDHUj5fqcRqhdBOkeF9/wCxnD/BKK+pU63J/PEKlQ6h0M36nHWT1An8Y6Tjg6eVh4fliDZGsz+XR8hkA50KXltMWB1AEA+JgeWNdQrsEPIxWD+8APykYwvGKgOTyYAAvPWAIiP742+ZaVIBtI9PO2IaNrM/xftNSNACnpFUGVa7uRcBHjkMDqI2xS5njNSZZiEgT3elCSQDGqCRimrPzMfNrfM4IyGedGVYU3VZYXAYgePgcJxY4z3TL3hlSjXQd6cwIJKt36OVmA3K1PyHXBT5UCRSblG2oQ3z0kifPHZsisRAgMdhHl0PpghOHiI28Lfzxmrs0dHKlkXSkNevSdmba5mA23jYnEuGBQ6tIEOZE7AAnX/h2j54K+phB4ibxAnzxPhWVpVFdM13sPpA7oqhiecHlMgrA+/F70RrZ50qwqx4D5mPxxN6ZWbQQbj8x5f2x6TS7F8NMFc1m6bT1Wk4W9r92CLeeOJ+jHJn3OJx4B8vP4ioIxeSMcJHnQp+HnEjpf8APHFaI3Hpf7v10x6K/wBE5YnRxDKPO+rvE/8A6wO/0Q52eSplag8q0f6lGHaCpIxuS4cZBTQb21EDqN7+NoxY1crTZfZqzPImSBF9hLQvhscW9b6K+JyR9VDj/DUosB6c46YDzXYTiCe9ka8eCprHr7PV88NUQ8ilNBREhTBuOpgxczc9ZGOBQb/jbfx8vXFlX4PXpGHoVqcmBqoul/V1G/ngFtNgTHhbfqZm5+eHoPscxQvJ84Jvc/o/PEe4Hz6XO/8At1x2ADQJ6W6yBvt+OGNMnygDx22mfunzOFQKQ+TOgkldRIi7FfnbraP74NPGDHOhP+eWj4ZLKZAEiDYkz0wBueojzuP9/HDA3n8JHzBNt9sFDyC6HEFWYDqNUiGTUse6dhJ3jxx0bPsdTE1WJU6edl7p5gEc1+UGYj3t7YBX7R2B8d/IX8/lA8Yx0CXm8b29LdOmCgyHOaqEDVUqEncli1pm51yRPw7W8TOHNWCRrqNMQQYv9onV+d72jEdt/wDUInqfnI/DCAjcm/QkR57+eDEMmdWqjo1ceQemB90YWBzSbobf5T+JM4WChZM0PC+HoUNevqSgDpgGHrOPgp2tB96psgP2oAH4pxM1XGsBUUBaSpIp0kiyKJ+c3LEkkk4fifE2qOGqRpA0oiWWki+6EGwSN+pNzvgXuQ4tIEbnYncW8Os4pEN9dEHo3DRtcA2JHX0x2LIRaSD4Az6euI06gjmNxMj+g6zv9+OQhGkgQ0XmwjYE4oklQSAVOqR0IknwPyGOGaWD72+42k/1wRmdoEhh4TI/3GBs1TBAI2PQ+OENAtRPU/zviFTcSZP4SD4+GOgXeTB/l0n1xwIuBEgSfQf08sQaouOIuvc5VQZgKfv2H88boJIEHrf0nGJ4nl9NHKKRpYspYbQbAzjc09j6/wA8Ki0eV1HufU/njplF9pT/AO4n+oY5N19T+eO3D19tS/jT/UMMRvkFz/EcG0V/t4YAWZO2/nP54PoISZ38QQI/C+IaNLJ5ilC+u2KjtvSNPJ5XSSrPWqkkEg+4un7gfxxf1aEkTFzf5Yp/pNeMvlP+5W+7Qm2AlmHTitZf3rz6z+jjtT7T5lbd4T6hT89sV7GwMbX+/wDnhNESPlO5xTiiU2W9LtlmBuUPqu/44Jo9uKos1NfGxIH47YzzHVteDI/3w5vcXj9EYWKHkzVUvpBYboy+EVCPmOmD8t9JzAzqrA9OcH8MYdmkWwmM7T08LYMUGTPR6P0tvIivXte6gj8sEn6VS8aqtN4P72kD0iPS/hjy9uh/UeEDEit9rDwt0wYhmeof+tMrUnvMvw+p/FSRfxAGEud4bUJnIZYW3pVHT/Qwtjy/QBvMEHaBeIBPlO/WMQNEeFj+htfBQZHqdbhPCWv9WrU5ie7zDN6e/qwM3ZDhbe7VztOd5FKoLf5QTjzZCQTDEeEEj1va2OiZ+qDaq4+bf16YNhaN83YDKG1PiTKJmKuXMTAHwt4Wwx+jFdqXEcmx8GFSnJ335oxi6HHswNqzz0Fj+d5n8MEUe0de4LA+Eqvzk4ew+rNIfoxzZBFN8pVC/YrgSDf41XxPXA+a+jviQucs7kXlHo1PMHlqEzOKrL9pn3K0zExuLdNpwRQ7buo/ZkR0DsL/AHXwWxYxJHshn+uTzQPlSYj8sLBqfSLUj99/+UD8MPhZDxiZpWM79P64IoGFAG0L+eGwsark5nwcR7w9H/MYnW6/wn88LCwDYPSc6JkzhVNz/F/XCwsDGgWmbr6fywgb0vNhPnfCwsQaIvOMn2eU/j/+2Njl239f5jCwsIvs8vH8z+eO/C/29P8AjT8xhYWGJG9odfU4sKJv8h+YwsLCZYW/T1OKL6Th7LK/9yr/AKEw2FiUJnnybD5Ymfi9ThYWLMyTLiCC368cNhYBkwN/XHNRvhYWATOmW3P66YWVHL/mP8sLCwCCq6gKkWkXi087D8gPuwF8P34WFhgNV2+7Ecx/TD4WIKJP/TEqxgWtfCwsMQqzHUt9xB9MRPxfrrhYWAaOTKJwsLCwxn//2Q=="/>
          <p:cNvSpPr>
            <a:spLocks noChangeAspect="1" noChangeArrowheads="1"/>
          </p:cNvSpPr>
          <p:nvPr/>
        </p:nvSpPr>
        <p:spPr bwMode="auto">
          <a:xfrm>
            <a:off x="155575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58" name="Picture 2" descr="https://encrypted-tbn1.google.com/images?q=tbn:ANd9GcRT7J1RJnAYwJjtowtXvciyodcO1-UAyCsZizQe9nhb549zVvGi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3643314"/>
            <a:ext cx="3263488" cy="217170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мирской точки зрения, деньги - это власть, но с христианской точки зрения, любовь - это власть</a:t>
            </a:r>
            <a:endParaRPr lang="ru-RU" dirty="0"/>
          </a:p>
        </p:txBody>
      </p:sp>
      <p:pic>
        <p:nvPicPr>
          <p:cNvPr id="18434" name="Picture 2" descr="https://encrypted-tbn3.google.com/images?q=tbn:ANd9GcTNIRTXOueWR1AWNozw1DsQg2L3p3BspdYvCbxYDZNvYu1bRTY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3857628"/>
            <a:ext cx="2466975" cy="18478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В этом принципе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задействованы умственные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духовные силы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Чистая любовь обладает особой силой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творить добро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не может делать ничего, кроме добра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предотвращает раздоры и страдания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приносит истинное счастье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Богатство часто портит людей и ведет их к погибели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Сила способна причинить вред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Но истина и доброта являются свойствами чистой любви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17412" name="Picture 4" descr="https://encrypted-tbn1.google.com/images?q=tbn:ANd9GcT6V3kX4OxMx9otlL2miPfwl8yvo5CUej0bDwzJrVYs4mtqgmsok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428604"/>
            <a:ext cx="2438400" cy="18764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795</Words>
  <Application>Microsoft Office PowerPoint</Application>
  <PresentationFormat>Экран (4:3)</PresentationFormat>
  <Paragraphs>186</Paragraphs>
  <Slides>34</Slides>
  <Notes>25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Слайд 1</vt:lpstr>
      <vt:lpstr>Слайд 2</vt:lpstr>
      <vt:lpstr>Слайд 3</vt:lpstr>
      <vt:lpstr>Любовь имеет силу</vt:lpstr>
      <vt:lpstr>Любовь...</vt:lpstr>
      <vt:lpstr>Эти драгоценные уроки настолько просты, что их могут усвоить даже дети</vt:lpstr>
      <vt:lpstr>?</vt:lpstr>
      <vt:lpstr>!</vt:lpstr>
      <vt:lpstr>!</vt:lpstr>
      <vt:lpstr>Любовь - это растение, которое необходимо выращивать</vt:lpstr>
      <vt:lpstr>?</vt:lpstr>
      <vt:lpstr> Сатана насаждает в сердце </vt:lpstr>
      <vt:lpstr>Вспоминайте свое детство</vt:lpstr>
      <vt:lpstr>Дети нуждаются в добрых, ободряющих словах</vt:lpstr>
      <vt:lpstr>Родители!</vt:lpstr>
      <vt:lpstr>?</vt:lpstr>
      <vt:lpstr>Создавайте вокруг детей солнечную атмосферу</vt:lpstr>
      <vt:lpstr>Помогайте своим детям одерживать победы... Растите их в атмосфере любви</vt:lpstr>
      <vt:lpstr>Когда детям больше нужна любовь, чем пища</vt:lpstr>
      <vt:lpstr>Слайд 20</vt:lpstr>
      <vt:lpstr>Разумные желания нужно удовлетворять</vt:lpstr>
      <vt:lpstr>? Чего нельзя делать, имея дело с детьми?</vt:lpstr>
      <vt:lpstr>? Кому из детей следует проявлять  больше ласки и любви?</vt:lpstr>
      <vt:lpstr>Чем менее привлекателен ребенок, тем больше следует... проявлять к нему  ласки и любви</vt:lpstr>
      <vt:lpstr>Любовь должна проявляться</vt:lpstr>
      <vt:lpstr>!</vt:lpstr>
      <vt:lpstr>Избегайте необдуманных слов,  не делайте даже намека на то, что кто-то  не любит другого</vt:lpstr>
      <vt:lpstr>? Назовите лучший способ научить детей уважать своих отцов и матерей</vt:lpstr>
      <vt:lpstr>!</vt:lpstr>
      <vt:lpstr>Любовь Иисуса должна отражаться в родителях</vt:lpstr>
      <vt:lpstr>!</vt:lpstr>
      <vt:lpstr>Слайд 32</vt:lpstr>
      <vt:lpstr>Слайд 33</vt:lpstr>
      <vt:lpstr>Слайд 34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3</cp:revision>
  <dcterms:created xsi:type="dcterms:W3CDTF">2012-06-15T03:48:16Z</dcterms:created>
  <dcterms:modified xsi:type="dcterms:W3CDTF">2012-06-26T05:12:48Z</dcterms:modified>
</cp:coreProperties>
</file>