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58" r:id="rId3"/>
    <p:sldId id="259" r:id="rId4"/>
    <p:sldId id="260" r:id="rId5"/>
    <p:sldId id="274" r:id="rId6"/>
    <p:sldId id="302" r:id="rId7"/>
    <p:sldId id="301" r:id="rId8"/>
    <p:sldId id="300" r:id="rId9"/>
    <p:sldId id="299" r:id="rId10"/>
    <p:sldId id="298" r:id="rId11"/>
    <p:sldId id="297" r:id="rId12"/>
    <p:sldId id="296" r:id="rId13"/>
    <p:sldId id="295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05A928-5115-4ED9-8A66-7C865532ED72}" type="datetimeFigureOut">
              <a:rPr lang="ru-RU" smtClean="0"/>
              <a:t>05.07.2012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4DD1BB-D5A3-4E6F-B851-303343CE741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чудесная сила (любовь)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B1088-DEB0-44F3-B88B-291E45DCF539}" type="datetimeFigureOut">
              <a:rPr lang="ru-RU" smtClean="0"/>
              <a:t>05.07.2012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A6460-1C3C-4BEB-A97F-9D0B528FE9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B1088-DEB0-44F3-B88B-291E45DCF539}" type="datetimeFigureOut">
              <a:rPr lang="ru-RU" smtClean="0"/>
              <a:t>05.07.2012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A6460-1C3C-4BEB-A97F-9D0B528FE9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B1088-DEB0-44F3-B88B-291E45DCF539}" type="datetimeFigureOut">
              <a:rPr lang="ru-RU" smtClean="0"/>
              <a:t>05.07.2012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A6460-1C3C-4BEB-A97F-9D0B528FE9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B1088-DEB0-44F3-B88B-291E45DCF539}" type="datetimeFigureOut">
              <a:rPr lang="ru-RU" smtClean="0"/>
              <a:t>05.07.2012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A6460-1C3C-4BEB-A97F-9D0B528FE9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B1088-DEB0-44F3-B88B-291E45DCF539}" type="datetimeFigureOut">
              <a:rPr lang="ru-RU" smtClean="0"/>
              <a:t>05.07.2012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A6460-1C3C-4BEB-A97F-9D0B528FE9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B1088-DEB0-44F3-B88B-291E45DCF539}" type="datetimeFigureOut">
              <a:rPr lang="ru-RU" smtClean="0"/>
              <a:t>05.07.2012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A6460-1C3C-4BEB-A97F-9D0B528FE9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B1088-DEB0-44F3-B88B-291E45DCF539}" type="datetimeFigureOut">
              <a:rPr lang="ru-RU" smtClean="0"/>
              <a:t>05.07.2012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A6460-1C3C-4BEB-A97F-9D0B528FE9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B1088-DEB0-44F3-B88B-291E45DCF539}" type="datetimeFigureOut">
              <a:rPr lang="ru-RU" smtClean="0"/>
              <a:t>05.07.2012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A6460-1C3C-4BEB-A97F-9D0B528FE9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B1088-DEB0-44F3-B88B-291E45DCF539}" type="datetimeFigureOut">
              <a:rPr lang="ru-RU" smtClean="0"/>
              <a:t>05.07.2012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A6460-1C3C-4BEB-A97F-9D0B528FE9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B1088-DEB0-44F3-B88B-291E45DCF539}" type="datetimeFigureOut">
              <a:rPr lang="ru-RU" smtClean="0"/>
              <a:t>05.07.2012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A6460-1C3C-4BEB-A97F-9D0B528FE9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B1088-DEB0-44F3-B88B-291E45DCF539}" type="datetimeFigureOut">
              <a:rPr lang="ru-RU" smtClean="0"/>
              <a:t>05.07.2012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A6460-1C3C-4BEB-A97F-9D0B528FE9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2B1088-DEB0-44F3-B88B-291E45DCF539}" type="datetimeFigureOut">
              <a:rPr lang="ru-RU" smtClean="0"/>
              <a:t>05.07.2012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4A6460-1C3C-4BEB-A97F-9D0B528FE9C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3857620" y="285728"/>
            <a:ext cx="4829180" cy="5840435"/>
          </a:xfrm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Вдумайтесь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смысл слов: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 со Мною, тот против Меня; и кто не собирает со Мною, тот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расточает»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искренне надеюсь, что вы оба станете любящими детьми Божьими, слугами Того, Кто может доверить вам нечто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важное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тогда мир, уверенность и вера придут 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://sait-sovetov.net/sovety-molodym/images/podgotovka-k-venchaniyu-27_2.jpg"/>
          <p:cNvPicPr>
            <a:picLocks noChangeAspect="1" noChangeArrowheads="1"/>
          </p:cNvPicPr>
          <p:nvPr/>
        </p:nvPicPr>
        <p:blipFill>
          <a:blip r:embed="rId4" cstate="print"/>
          <a:srcRect l="7143" r="4762" b="8283"/>
          <a:stretch>
            <a:fillRect/>
          </a:stretch>
        </p:blipFill>
        <p:spPr bwMode="auto">
          <a:xfrm>
            <a:off x="571472" y="1285860"/>
            <a:ext cx="2902344" cy="40005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357158" y="214290"/>
            <a:ext cx="8329642" cy="5911873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Если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 не будете иметь искреннего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желания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стать детьми Божьими, то вы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не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сможете ясно понять, как помогать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друг другу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Всегда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будьте заботливыми и внимательными друг к другу, отказываясь от своих желаний и намерений, чтобы сделать друг друга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счастливыми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День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 днем вы можете лучше узнавать, как укреплять слабые стороны своего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характера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Господь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Иисус будет вашим светом, вашей силой, венцом вашей радости, потому что вы подчиняете свою волю Его воле...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89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285728"/>
            <a:ext cx="1214446" cy="1298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3786182" y="285728"/>
            <a:ext cx="5000660" cy="5840435"/>
          </a:xfrm>
          <a:ln>
            <a:solidFill>
              <a:schemeClr val="accent1"/>
            </a:solidFill>
          </a:ln>
        </p:spPr>
        <p:txBody>
          <a:bodyPr>
            <a:normAutofit fontScale="70000" lnSpcReduction="2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Вам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нужно открыть свое сердце покоряющей Божьей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благодати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желайте легкой праздной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жизни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те, кто участвует в работе Господней, должны постоянно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беречься от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эгоизма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Храните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свой светильник заправленным и горящим, тогда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вы не будете безрассудными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своих делах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словах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оба будете счастливы, если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стараетесь угодить друг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другу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Храните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свои души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закрытыми для земного и открытыми для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небесного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785794"/>
            <a:ext cx="3143272" cy="471490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Совершенно искорените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эгоизм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Превозносите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Бога, ибо вы 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Прославляйте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своего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Искупителя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даст вам место в Своем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Царстве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s://encrypted-tbn3.google.com/images?q=tbn:ANd9GcRUdtI7HUUHKyEl-IsGazWjd25YZEf16Kk1QO2rSLpwlLVCXfeH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3643314"/>
            <a:ext cx="2956574" cy="221457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1000100" y="2500306"/>
            <a:ext cx="7786742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РАЗДЕЛ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IV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dirty="0" smtClean="0" bmk="f109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 bmk="f109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ФАКТОРЫ, КОТОРЫЕ ПРИВОДЯТ К УСПЕХУ ИЛИ НЕУДАЧ</a:t>
            </a:r>
            <a:r>
              <a:rPr lang="ru-RU" sz="2800" b="1" dirty="0" smtClean="0" bmk="f1099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</a:t>
            </a:r>
            <a:r>
              <a:rPr kumimoji="0" lang="ru-RU" sz="2800" b="1" i="0" u="none" strike="noStrike" cap="none" normalizeH="0" baseline="0" dirty="0" smtClean="0" bmk="f109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1" i="0" u="none" strike="noStrike" cap="none" normalizeH="0" baseline="0" dirty="0" smtClean="0" bmk="f109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 bmk="f109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11. Поспешные, незрелые браки</a:t>
            </a:r>
            <a:endParaRPr kumimoji="0" lang="ru-RU" sz="1200" b="0" i="0" u="none" strike="noStrike" cap="none" normalizeH="0" baseline="0" dirty="0" smtClean="0" bmk="f1099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 bmk="f109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12. Совместимость</a:t>
            </a:r>
            <a:endParaRPr kumimoji="0" lang="ru-RU" sz="1200" b="0" i="0" u="none" strike="noStrike" cap="none" normalizeH="0" baseline="0" dirty="0" smtClean="0" bmk="f1099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 bmk="f109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13. Домашнее воспитание</a:t>
            </a:r>
            <a:endParaRPr kumimoji="0" lang="ru-RU" sz="1200" b="0" i="0" u="none" strike="noStrike" cap="none" normalizeH="0" baseline="0" dirty="0" smtClean="0" bmk="f1099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 bmk="f109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14. Требуется истинное обращение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571736" y="2714620"/>
            <a:ext cx="18473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000" b="0" i="0" u="none" strike="noStrike" cap="none" normalizeH="0" baseline="0" dirty="0" smtClean="0" bmk="f109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000" b="0" i="0" u="none" strike="noStrike" cap="none" normalizeH="0" baseline="0" dirty="0" smtClean="0" bmk="f109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2000" b="0" i="0" u="none" strike="noStrike" cap="none" normalizeH="0" baseline="0" dirty="0" smtClean="0" bmk="f1099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71604" y="2857496"/>
            <a:ext cx="670209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3600" b="1" i="0" u="none" strike="noStrike" cap="none" normalizeH="0" baseline="0" dirty="0" smtClean="0" bmk="f109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14. </a:t>
            </a:r>
          </a:p>
          <a:p>
            <a:r>
              <a:rPr kumimoji="0" lang="ru-RU" sz="3600" b="1" i="0" u="none" strike="noStrike" cap="none" normalizeH="0" baseline="0" dirty="0" smtClean="0" bmk="f109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Требуется истинное обращение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Отношение мужа к жене и жены к мужу может быть таким, что это сделает семейную жизнь приготовлением к небесному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496" y="3429000"/>
            <a:ext cx="4000528" cy="285752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Дайте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определение религии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семье   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Религия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______________ 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чудесная сила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любовь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потребность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традиция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воспитание...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9394" name="Picture 2" descr="http://webplus.info/getres.php?imgWPIcard=c_1083_06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2928934"/>
            <a:ext cx="4286250" cy="2952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Сердца, проникнутые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любовью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Христа,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никогда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могут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разлучиться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Религия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это любовь,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христианский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дом - это место,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где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царствует любовь, где произносятся слова и совершаются дела, исполненные заботливой сердечности и нежной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учтивости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Религия необходима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доме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Лишь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она может предотвратить досадные ошибки, так часто омрачающие брачную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жизнь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s009.radikal.ru/i308/1103/c6/811392e89dd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214290"/>
            <a:ext cx="3217874" cy="235745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600200"/>
            <a:ext cx="5329246" cy="4525963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каждой семье, где живет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Христос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проявится нежная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заинтересованность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любовь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друг 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другу -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- не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переменчивое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чувство... 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любовь, которая глубока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неизменна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cs302406.userapi.com/v302406235/20af/jjBIoy_wxK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928670"/>
            <a:ext cx="3057525" cy="47529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Символом чего является брак или союз, созданный для совместной жизни? 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http://s44.radikal.ru/i104/1003/b9/de8908eb688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3286124"/>
            <a:ext cx="4071966" cy="309469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428604"/>
            <a:ext cx="4186238" cy="5697559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Брак, союз, созданный для совместной жизни,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является символом единства между Христом и Его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церковью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Дух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который проявляет Христос к Своей церкви, должен проявляться во взаимоотношениях между мужем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женой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postament.ru/religion/cerk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1142984"/>
            <a:ext cx="3427102" cy="400050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303</Words>
  <Application>Microsoft Office PowerPoint</Application>
  <PresentationFormat>Экран (4:3)</PresentationFormat>
  <Paragraphs>64</Paragraphs>
  <Slides>16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!</vt:lpstr>
      <vt:lpstr>?</vt:lpstr>
      <vt:lpstr>Слайд 6</vt:lpstr>
      <vt:lpstr>!</vt:lpstr>
      <vt:lpstr>?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4</cp:revision>
  <dcterms:created xsi:type="dcterms:W3CDTF">2012-07-05T05:14:15Z</dcterms:created>
  <dcterms:modified xsi:type="dcterms:W3CDTF">2012-07-05T06:07:29Z</dcterms:modified>
</cp:coreProperties>
</file>