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85" r:id="rId22"/>
    <p:sldId id="283" r:id="rId23"/>
    <p:sldId id="286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6BFAF-6D27-4F91-8922-885197C364D5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D673F-B43D-40F2-9E4B-6EB11D02F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посвятить свое время тем, которых она должна наставлять и воспитывать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с достоинством,</a:t>
            </a:r>
            <a:r>
              <a:rPr lang="ru-RU" sz="1200" baseline="0" dirty="0" smtClean="0">
                <a:latin typeface="Times New Roman" pitchFamily="18" charset="0"/>
                <a:cs typeface="Times New Roman" pitchFamily="18" charset="0"/>
              </a:rPr>
              <a:t> радостно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это не ошибка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могут советовать посещать собрания матерей и кружки шитья, чтобы вы могли делать миссионерскую работу; но если с вашими детьми не будет верного и разумного наставника, то вы должны ответить, что Господь поручил вам другую работу, которой вы никоим образом не должны пренебрегать.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261B4-0A69-49A8-AAF0-BEAF41DC6D3C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368EF-BE63-4DF6-B3DA-00AD8FEAC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Добросовестно учитывая то, что они слышат, воспитывая своих детей в любви Божьей и боязни согрешить против Него, мужчины и женщины могут так же успешно служить Богу, как и служитель за кафедрой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4818" name="Picture 2" descr="http://torrent.jc-club.org.ua/torrents/images/149181.jpg"/>
          <p:cNvPicPr>
            <a:picLocks noChangeAspect="1" noChangeArrowheads="1"/>
          </p:cNvPicPr>
          <p:nvPr/>
        </p:nvPicPr>
        <p:blipFill>
          <a:blip r:embed="rId4" cstate="print"/>
          <a:srcRect l="22727" t="17780" r="21591" b="12715"/>
          <a:stretch>
            <a:fillRect/>
          </a:stretch>
        </p:blipFill>
        <p:spPr bwMode="auto">
          <a:xfrm>
            <a:off x="3929058" y="3571876"/>
            <a:ext cx="2500330" cy="21941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14290"/>
            <a:ext cx="1714512" cy="18333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Женщины, которые с готовностью делают то, что должны делать, которые ободряют мужей, помогая им нести их бремя,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воспитывают своих детей для Бога, являются миссионерами в самом высоком смысле этого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пренебрегаете своими обязанностями жены и матери и протягиваете свои руки к Господу, чтобы принять от Него другую работу, то будьте уверены, что Он не будет противоречить Самому Себе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указывает вам на ваш долг в семье, который вы должны исполнять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считаете, что какая-то другая работа более важна и свята, нежели та, которая доверена вам, то вы заблуждаетесь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будьте уверены, что те, кто не радеет о своем семейном долге, не готовы трудиться для других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8680" name="Picture 8" descr="http://hiscrivener.files.wordpress.com/2008/11/ruth-graham-preacher-wo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000372"/>
            <a:ext cx="2071702" cy="31599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Господь не призывает вас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чтобы вы оставили без внимания свой дом, своего мужа и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никогда не поступает таким образом и никогда не желает этого...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допускайте и мысли, что Бог поручил вам дело, которое требует разделения с вашим дорогим малым стадом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допускайте, чтобы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развивались, общаясь с непристойными людьми, и ожесточали свои сердца против матери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правило, это уводит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неверный путь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затрудняете для ваших детей возможность стать такими, какими их хочет видеть Бог, чтобы они могли наконец оказаться на небе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заботится о них; так должны поступать и вы, если считаете себя Его детьми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Ранние годы жизни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являются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временем, когда нужно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трудиться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бодрствовать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молиться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всякую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хорошую склонность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работа должна продолжаться без перерыва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us.123rf.com/400wm/400/400/dmbaker/dmbaker1103/dmbaker110300011/9150694-n----------n------n-noe----n-noe-n-------n-n-------n-n----n-----n---n-----n--n-n-----n----n-----n--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285992"/>
            <a:ext cx="214314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Уделяя слишком много времени какой-то другой работе, вы не сможете при этом успевать воспитывать своих малышей и делать их такими, какими их хочет видеть Бог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3554" name="Picture 2" descr="http://www.elisaveta.net/images/delovaya%20jenshina%20i%20reben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214686"/>
            <a:ext cx="2857500" cy="21431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4143404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Скверный характер дурно воспитанного ребенка часто указывает на мать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не должна браться за работу в церкви, если это вынудит ее относиться к своим детям без должного внимания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Лучшая работа, которой может заняться мать, - наблюдать за тем, чтобы ни одна мелочь не была упущена в воспитании ее детей...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является лучшей работой, которой может заняться мать?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... наблюдать за тем, чтобы ни одна мелочь не была упущена в воспитании ее детей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Никаким другим путем мать не может помочь церкви больше, чем если она посвятит свое время тем, которых она должна наставлять и воспитывать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t3.gstatic.com/images?q=tbn:ANd9GcS-ZUxBXHh_ggmVcuUUmTqNhvyd_mcRpDT2VyckRDWziUNThVzMwcDx-qHX5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428868"/>
            <a:ext cx="2466975" cy="18478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матери страстно желают заняться миссионерской работой, в то же время упуская из виду самые простые обязанности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оставлены без внимания, дом не является радостным и счастливым местом для семьи, часто слышится ворчание и сетование, и молодежь вырастает, сознавая, что дом - это самое непривлекательное место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они с нетерпением ждут того времени, когда смогут покинуть его, и с большим желанием бросаются в этот огромный мир, не защищенные домашним влиянием и ласковым советом близких людей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858180" cy="161290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5"/>
          <p:cNvSpPr>
            <a:spLocks noGrp="1"/>
          </p:cNvSpPr>
          <p:nvPr/>
        </p:nvSpPr>
        <p:spPr>
          <a:xfrm>
            <a:off x="714348" y="2071678"/>
            <a:ext cx="7772400" cy="3500462"/>
          </a:xfrm>
          <a:prstGeom prst="rect">
            <a:avLst/>
          </a:prstGeom>
          <a:solidFill>
            <a:schemeClr val="bg1">
              <a:alpha val="4902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МАТЬ – КОРОЛЕВА СЕМЬИ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38. Положение и обязанности матери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39. Влияние матери	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40. Неверное представление о материнском труде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41. Несовершенные примеры материнства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42. Здоровье матери и ее внешний вид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43. Влияние матери на ребенка в период беременности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44. Забота о маленьких детях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45. Главная обязанность матери - воспитание детей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46. Мачеха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Глава 47. Христос ободряет матерей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0618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Родители, которые должны были завоевать юные сердца 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направить их на верный путь, упускают данные им Богом возможности, не различают своих важнейших жизненных обязанностей и напрасно стремятся к работе на широком миссионерском поле...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sibcatholic.ru/wp-content/uploads/2010/11/%D0%A4%D0%BE%D1%82%D0%BE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500042"/>
            <a:ext cx="3769899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Каким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путем мать может помочь церкви?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8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стать учителем СШ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поехать на новое миссионерское поле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посвятить свое время тем, которых она должна наставлять и воспитывать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проводить как можно больше программ в церкви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ellcalls.ru/img/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857628"/>
            <a:ext cx="2714644" cy="2609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indowscom.ru/uploads/posts/2011-02/1296660719_windowscom.ru_1920x120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2500306"/>
            <a:ext cx="5347810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Глава 40.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Неверное представление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о материнском труде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Мать склонна думать, что ее труд не является важным...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 матери часто представляется ей маловажным служением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работа редко оценивается по достоинству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мало что знают о ее многочисленных заботах 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0" name="Picture 4" descr="http://img.gorod.lv/images/news_item/pic/155274/small_information_items_31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857628"/>
            <a:ext cx="3104178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357166"/>
            <a:ext cx="5972188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Ее время занято исполнением маленьких обязанностей, требующих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терпеливых усилий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самообладания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мудрости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жертвенной любви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все же она не может похвастаться большими достижениями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всего лишь поддерживает нормальный порядок в доме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6072198" y="274638"/>
            <a:ext cx="2614602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785926"/>
            <a:ext cx="2357454" cy="34290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Как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будет выполнять свои обязанности по дому истинная жена и мать?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6072230" cy="45259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будет выполнять свои обязанности по дому истинная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жена и мать?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с достоинством</a:t>
            </a:r>
          </a:p>
          <a:p>
            <a:pPr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- радостно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с терпением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с самоотречением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www.astromeridian.ru/exclusive/assets/images/img/22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143248"/>
            <a:ext cx="3333750" cy="2505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Истинная жена и мать... будет исполнять свои обязанности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достоинством и радостно,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считая унизительным делать своими руками все, что нужно делать в хорошо организованном доме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t3.gstatic.com/images?q=tbn:ANd9GcS5qQZyR5KIR_3MmggqWj-q8GwAauAcHGSZ1vMpckplW-vJ-z5e224rLn4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000372"/>
            <a:ext cx="2000264" cy="30058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928794" y="1600200"/>
            <a:ext cx="675800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Матери, вздыхающие о миссионерском поле, имеют такое же право благовествовать рядом, в своем собственном семейном кругу...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Разве души ее собственных детей не так же ценны, как души язычников?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какой заботой и нежностью она должна наблюдать за их растущими умами и направлять их мысли к Богу!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еще может сделать это так, как любящая, богобоязненная мать...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642918"/>
            <a:ext cx="180381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40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ли ошибкой, если матери НЕ принимают непосредственного участия в активной религиозной работе? 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 ошибка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ошибка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</a:t>
            </a:r>
          </a:p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img0.liveinternet.ru/images/attach/c/5/85/230/85230360_4000491_katrin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429000"/>
            <a:ext cx="2928958" cy="21908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852</Words>
  <Application>Microsoft Office PowerPoint</Application>
  <PresentationFormat>Экран (4:3)</PresentationFormat>
  <Paragraphs>125</Paragraphs>
  <Slides>24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      </vt:lpstr>
      <vt:lpstr>Слайд 3</vt:lpstr>
      <vt:lpstr>Мать склонна думать, что ее труд не является важным...</vt:lpstr>
      <vt:lpstr>!</vt:lpstr>
      <vt:lpstr>? Как будет выполнять свои обязанности по дому истинная жена и мать?</vt:lpstr>
      <vt:lpstr>Слайд 7</vt:lpstr>
      <vt:lpstr>!</vt:lpstr>
      <vt:lpstr>?</vt:lpstr>
      <vt:lpstr>Слайд 10</vt:lpstr>
      <vt:lpstr>Слайд 11</vt:lpstr>
      <vt:lpstr>!</vt:lpstr>
      <vt:lpstr>!</vt:lpstr>
      <vt:lpstr>Слайд 14</vt:lpstr>
      <vt:lpstr>Ранние годы жизни детей...</vt:lpstr>
      <vt:lpstr>Слайд 16</vt:lpstr>
      <vt:lpstr>Слайд 17</vt:lpstr>
      <vt:lpstr>? Что является лучшей работой, которой может заняться мать?</vt:lpstr>
      <vt:lpstr>Слайд 19</vt:lpstr>
      <vt:lpstr>!</vt:lpstr>
      <vt:lpstr> ? Каким путем мать может помочь церкви? </vt:lpstr>
      <vt:lpstr>Слайд 22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2012-06-18T10:22:45Z</dcterms:created>
  <dcterms:modified xsi:type="dcterms:W3CDTF">2012-06-26T11:16:58Z</dcterms:modified>
</cp:coreProperties>
</file>