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3" r:id="rId16"/>
    <p:sldId id="285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28AA1-B901-412F-97B9-E17D572B99B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E2CA5-75E0-4B4A-8CD6-C0141237C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отношение</a:t>
            </a: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 к этим обстоятельствам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грехом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0FED9-56A4-4CDA-9FFA-80BA112658CA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DABDE-8EF9-497B-859B-2E394F87A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Чем названо воспитание в себе (матери) чувства недовольства?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грехом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ошибкой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опрометчивостью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глупостью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невнимательностью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sunhi.ru/wp-content/uploads/2010/11/psihologiya-pohudeni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285992"/>
            <a:ext cx="3481381" cy="27294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3"/>
            <a:ext cx="8229600" cy="2857519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матери тратят свое время на исполнение ненужных мелочей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посвящают все свое внимание и чувства временному и преходящему и не остановятся, чтобы поразмыслить над тем, что вечно и нетленно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Сколько матерей оставляют без внимания своих детей, и малыши вырастают грубыми, невежественными и некультурными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928934"/>
            <a:ext cx="2500330" cy="271464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посвящать время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Когда родители, в особенности матери...</a:t>
            </a:r>
            <a:endParaRPr lang="ru-RU" sz="36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имеют истинное чувство ответственности за важную работу, порученную им Богом,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они не будут столько времени тратить на дела своих ближних, которых должны бы оставить в покое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не будут ходить из дома в дом ради мирских сплетен и обсуждать недостатки, ошибки и проблемы своих соседей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будут чувствовать такую великую ответственность за своих детей, что не смогут найти времени, чтобы заниматься осуждением своих ближних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Если женщина...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ищет у Бога силу и утешение и в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страхе Господнем старается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исполнять свои каждодневные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обязанности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она приобретет уважение и доверие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своего мужа 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увидит, что ее дети вырастут честными людьми, имея нравственную силу поступать справедливо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Picture 2" descr="https://encrypted-tbn1.google.com/images?q=tbn:ANd9GcRKpCiwZpN_EEdJD9p88dlIuhVPUtv0ANqHgLFPDj4bb3nFS2o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500041"/>
            <a:ext cx="2143140" cy="28982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625794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...допускающие, чтобы их обязанности исполняли другие, придут к выводу,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их ответственность остается той же самой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с горечью пожнут то, что сеяли с беспечностью и нерадением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этой жизни нет случайностей; урожай будет таким, каким было посеянное семя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Матери, пренебрегающие возможностями...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://samlib.ru/img/o/ona/cherno-belajazhiznx/img_36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071678"/>
            <a:ext cx="2438759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5"/>
          <p:cNvSpPr>
            <a:spLocks noGrp="1"/>
          </p:cNvSpPr>
          <p:nvPr>
            <p:ph type="ctrTitle"/>
          </p:nvPr>
        </p:nvSpPr>
        <p:spPr>
          <a:xfrm>
            <a:off x="714348" y="2214554"/>
            <a:ext cx="7772400" cy="3714776"/>
          </a:xfrm>
          <a:prstGeom prst="rect">
            <a:avLst/>
          </a:prstGeo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6892" y="2857496"/>
            <a:ext cx="840159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41.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Несовершенные примеры материнства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Воображаемая мученица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428860" y="1600200"/>
            <a:ext cx="625794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семьи становятся весьма несчастными из-за скверного ропота хозяйки, которая с неприязнью отворачивается от простых домашних обязанностей своей скромной семейной жизни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071678"/>
            <a:ext cx="185738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считает неприятными свои заботы и обязанности, и то, что можно было бы сделать с радостью, с удовольствием и интересом,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с пользой для себя, становится тяжелым и нудным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смотрит на рабство своей жизни с отвращением и воображает себя мученицей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google.kz/url?source=imglanding&amp;ct=img&amp;q=http://helpster.ru/pic/relation/pic/32284/1.jpg&amp;sa=X&amp;ei=UW_AUPqYCIqP4gSaroHQDg&amp;ved=0CAkQ8wc&amp;usg=AFQjCNH9KV_O5mq43KulAm1m5Vpz3INP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500306"/>
            <a:ext cx="3214710" cy="24150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286808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>
              <a:lnSpc>
                <a:spcPts val="384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 семьи не всегда все идет гладко и мать не отвечает за обстоятельства, которые она не в силах изменить.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что же характеризует жену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мать в ее жизненном труде?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отношение к мужу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отношение к этим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обстоятельствам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отношение к детям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.goodhouse.ru/upload/2009/Nov/Kitch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643182"/>
            <a:ext cx="2143140" cy="32111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7"/>
            <a:ext cx="8229600" cy="371477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Жена и мать, достойно преодолевающая трудности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 которых у других опускаются руки из-за нехватки терпения и стойкости, чтобы упорно продолжать свое дело,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только становится сильной сама, но ее опыт в преодолении искушений и препятствий делает ее способной умело помогать другим посредством слов и примеров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us.123rf.com/400wm/400/400/wavebreakmediamicro/wavebreakmediamicro1108/wavebreakmediamicro110844581/10241294-n---n-----n----n---n-------nf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786190"/>
            <a:ext cx="3643338" cy="24039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Грех - воспитывать в себе чувство недовольства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1"/>
            <a:ext cx="5543560" cy="4257691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многие мужья и дети, которые не находят дома ничего привлекательного, которые постоянно выслушивают бранные слова и ропот, начинают искать покоя и радости вне дома, в магазинах, торгующих спиртным, или в других запретных местах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health.sarbc.ru/UserFiles/Image/87347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928802"/>
            <a:ext cx="2328856" cy="34115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зачастую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становится невнимательной и скупой на маленькие любезности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делают дом приятным местом для мужа и детей...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 она занята приготовлением пищи или шитьем, муж и дети приходят и уходят, как посторонние люди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Жена и мать, занятая своими домашними заботами...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europe-today.ru/media/2011/06/original.jpg"/>
          <p:cNvPicPr>
            <a:picLocks noChangeAspect="1" noChangeArrowheads="1"/>
          </p:cNvPicPr>
          <p:nvPr/>
        </p:nvPicPr>
        <p:blipFill>
          <a:blip r:embed="rId4" cstate="print"/>
          <a:srcRect b="8537"/>
          <a:stretch>
            <a:fillRect/>
          </a:stretch>
        </p:blipFill>
        <p:spPr bwMode="auto">
          <a:xfrm>
            <a:off x="4643438" y="4214818"/>
            <a:ext cx="2928958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441</Words>
  <Application>Microsoft Office PowerPoint</Application>
  <PresentationFormat>Экран (4:3)</PresentationFormat>
  <Paragraphs>69</Paragraphs>
  <Slides>17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        РАЗДЕЛ X. МАТЬ – КОРОЛЕВА СЕМЬИ  Глава 38. Положение и обязанности матери Глава 39. Влияние матери  Глава 40. Неверное представление о материнском труде Глава 41. Несовершенные примеры материнства Глава 42. Здоровье матери и ее внешний вид Глава 43. Влияние матери на ребенка в период беременности Глава 44. Забота о маленьких детях Глава 45. Главная обязанность матери - воспитание детей Глава 46. Мачеха Глава 47. Христос ободряет матерей     </vt:lpstr>
      <vt:lpstr>Слайд 3</vt:lpstr>
      <vt:lpstr>Воображаемая мученица</vt:lpstr>
      <vt:lpstr>!</vt:lpstr>
      <vt:lpstr>?</vt:lpstr>
      <vt:lpstr>Слайд 7</vt:lpstr>
      <vt:lpstr>Грех - воспитывать в себе чувство недовольства</vt:lpstr>
      <vt:lpstr>Жена и мать, занятая своими домашними заботами...</vt:lpstr>
      <vt:lpstr> ? Чем названо воспитание в себе (матери) чувства недовольства? </vt:lpstr>
      <vt:lpstr>Слайд 11</vt:lpstr>
      <vt:lpstr>Не посвящать время Когда родители, в особенности матери...</vt:lpstr>
      <vt:lpstr>Если женщина...</vt:lpstr>
      <vt:lpstr>Матери, пренебрегающие возможностями...</vt:lpstr>
      <vt:lpstr>Слайд 15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5</cp:revision>
  <dcterms:created xsi:type="dcterms:W3CDTF">2012-06-18T10:23:08Z</dcterms:created>
  <dcterms:modified xsi:type="dcterms:W3CDTF">2012-12-06T20:05:34Z</dcterms:modified>
</cp:coreProperties>
</file>