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61" r:id="rId5"/>
    <p:sldId id="320" r:id="rId6"/>
    <p:sldId id="291" r:id="rId7"/>
    <p:sldId id="292" r:id="rId8"/>
    <p:sldId id="290" r:id="rId9"/>
    <p:sldId id="319" r:id="rId10"/>
    <p:sldId id="318" r:id="rId11"/>
    <p:sldId id="317" r:id="rId12"/>
    <p:sldId id="316" r:id="rId13"/>
    <p:sldId id="315" r:id="rId14"/>
    <p:sldId id="314" r:id="rId15"/>
    <p:sldId id="313" r:id="rId16"/>
    <p:sldId id="312" r:id="rId17"/>
    <p:sldId id="311" r:id="rId18"/>
    <p:sldId id="310" r:id="rId19"/>
    <p:sldId id="309" r:id="rId20"/>
    <p:sldId id="308" r:id="rId21"/>
    <p:sldId id="307" r:id="rId22"/>
    <p:sldId id="306" r:id="rId23"/>
    <p:sldId id="305" r:id="rId24"/>
    <p:sldId id="304" r:id="rId25"/>
    <p:sldId id="303" r:id="rId26"/>
    <p:sldId id="302" r:id="rId27"/>
    <p:sldId id="287" r:id="rId28"/>
    <p:sldId id="288" r:id="rId29"/>
    <p:sldId id="28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5A72-CEBC-4382-88AB-D23D30D3C94A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65488-A664-42CD-BDA7-9CE757B7CA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 Не одобряет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65488-A664-42CD-BDA7-9CE757B7CAA3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E0012-56D5-4E69-938A-5CEAE58F2C6E}" type="datetimeFigureOut">
              <a:rPr lang="ru-RU" smtClean="0"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2080-8DD0-47CD-ACC6-62B81D483D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Неверующий может обладать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прекрасным характером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факт, что он или она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отозвались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Божий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призыв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пренебрегли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драгоценным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спасением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достаточно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веской причиной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чтобы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заключать подобный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союз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AutoShape 2" descr="http://mirvokryg.files.wordpress.com/2012/06/d0b1d180d0b0d0ba-1.jpg"/>
          <p:cNvSpPr>
            <a:spLocks noChangeAspect="1" noChangeArrowheads="1"/>
          </p:cNvSpPr>
          <p:nvPr/>
        </p:nvSpPr>
        <p:spPr bwMode="auto">
          <a:xfrm>
            <a:off x="155575" y="-1927225"/>
            <a:ext cx="3200400" cy="4029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://astropro.ru/img/cc8crwbqs/tagvjm87z.jpg"/>
          <p:cNvSpPr>
            <a:spLocks noChangeAspect="1" noChangeArrowheads="1"/>
          </p:cNvSpPr>
          <p:nvPr/>
        </p:nvSpPr>
        <p:spPr bwMode="auto">
          <a:xfrm>
            <a:off x="155575" y="-1782763"/>
            <a:ext cx="3752850" cy="3724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mir-zenshin.ru/wp-content/uploads/2012/06/znakomstvo-i-uxazhivanie-za-devushko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500042"/>
            <a:ext cx="2500306" cy="25003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Проклятье Божье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лежит на многих преждевременных и неуместных связях, которые зачастую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случаются...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s008.radikal.ru/i305/1107/9e/c913b4d6e4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429000"/>
            <a:ext cx="2609850" cy="28575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Народу Божьему никогда не следует становиться на запретную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Браки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между верующими и неверующими запрещены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s://encrypted-tbn0.google.com/images?q=tbn:ANd9GcQ_nbZwGQFevZoXyt71XJMUDJb47lxjge7w0yK2LjbyBF0Azatbf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857364"/>
            <a:ext cx="2555774" cy="36433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Слишком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часто необращенное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сердце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следует своим желаниям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браки заключаются без Божьего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поэтому многие мужчины и женщины в этом мире живут без надежды и без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благородные стремления умирают и по стечению обстоятельств они оказываются в сатанинских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силках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кто одержим страстями и низменными побуждениями, пожнут в своей жизни горький урожай, и их поступки могут привести их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гибели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2" descr="http://astropro.ru/img/cc8crwbqs/tagvjm87z.jpg"/>
          <p:cNvSpPr>
            <a:spLocks noChangeAspect="1" noChangeArrowheads="1"/>
          </p:cNvSpPr>
          <p:nvPr/>
        </p:nvSpPr>
        <p:spPr bwMode="auto">
          <a:xfrm>
            <a:off x="155575" y="-1782763"/>
            <a:ext cx="3752850" cy="3724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http://linguafranca.su/wp-content/uploads/2012/03/1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00042"/>
            <a:ext cx="2643206" cy="17595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9218" name="Picture 2" descr="http://copypast.ru/foto9/1844/tri_varianta_legendy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857364"/>
            <a:ext cx="5715000" cy="4295775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что надеялся царь Соломон, беря в жены египтянку?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643306" y="357166"/>
            <a:ext cx="5043494" cy="5429287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Надежда на то, что жена-египтянка может быть обращена, была слабой попыткой оправдать грех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Нарушая ясное повеление, данное Израилю, о том, чтобы оставаться отделенным от других народов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 отдал свои силы во власть плоти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46" name="Picture 6" descr="http://img0.liveinternet.ru/images/attach/c/4/81/62/81062144_63040933_1282484567_Solom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2357454" cy="318574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44" name="Picture 4" descr="http://st-fashiony.ru/pic/beauty/pic/57294/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143248"/>
            <a:ext cx="2971949" cy="24574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Оправдание - "он благосклонно относится к религии"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Многие...считают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подобно Соломону, что они могут объединяться с неверующими, так как окажут благотворное влияние на тех, кто пребывает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заблуждении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слишком часто они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сами...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предают свою священную веру, жертвуют принципами и уходят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неверный шаг приводит к другому, пока, наконец, они не оказываются там, где уже не могут сокрушить цепи, связывающие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Вставить пропущенные слова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Хотя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здравый смысл должен подсказывать верующему, что ему не следует соединять свою жизнь с неверующим, все же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_______________ торжествует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влечение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 девяти случаях из десяти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 пяти случаях из десяти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 одном случае из двух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&amp;rcy;&amp;ocy;&amp;mcy;&amp;acy;&amp;ncy;&amp;tcy;&amp;icy;&amp;chcy;&amp;iecy;&amp;scy;&amp;kcy;&amp;acy;&amp;yacy; &amp;lcy;&amp;yucy;&amp;bcy;&amp;ocy;&amp;vcy;&amp;softcy; &amp;scy;&amp;tcy;&amp;rcy;&amp;acy;&amp;scy;&amp;tcy;&amp;sof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643314"/>
            <a:ext cx="2957151" cy="22145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Духовное падение начинается тогда,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на алтаре дается клятва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религиозный пыл угасает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рушится одно укрепление за другим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 оба не оказываются под черным знаменем сатаны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Даже на свадебном веселье дух окружающего мира торжествует над совестью, верой и истиной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новом доме не отводится времени для молитвы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Невеста и жених выбрали друг друга, но отвергли Иисуса</a:t>
            </a:r>
            <a:endParaRPr lang="ru-RU" dirty="0"/>
          </a:p>
        </p:txBody>
      </p:sp>
      <p:pic>
        <p:nvPicPr>
          <p:cNvPr id="13316" name="Picture 4" descr="http://img-fotki.yandex.ru/get/4906/begichev.29/0_34503_aff13f82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714356"/>
            <a:ext cx="2571768" cy="17119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57620" y="274638"/>
            <a:ext cx="4829180" cy="11430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верующем происходят перемены</a:t>
            </a:r>
            <a:endParaRPr lang="ru-RU" sz="36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Поначалу... неверующий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может и не оказывать противодействия религиозности верующего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супруга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стоит только привлечь его внимание к библейской истине, как сразу же накаляются страсти: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 вступила со мной в брак, зная, каков я есть; я не хочу, чтобы меня выводили 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равновесия Впредь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знай, что я запрещаю тебе говорить на эти странные темы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верующий будет проявлять особую ревность в своей вере, то это может показаться немилосердным по отношению к тому, кого не интересует христианская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arina Ott\Pictures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962025" cy="1028700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7429520" y="5286388"/>
            <a:ext cx="500066" cy="10001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42910" y="2357430"/>
            <a:ext cx="8227124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ВЫБОР СПУТНИКА ЖИЗНИ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 bmk="f1094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6. Великое решение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 bmk="f109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7. Истинная любовь или страстное увлечение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 bmk="f1096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8. Совместное поведение при ухаживании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 bmk="f1097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9. Запрещенные браки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 bmk="f1098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10. Когда совет необходим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1143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...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Верующий приходит к выводу, что в своих новых отношениях он должен чем-то поступиться ради своего избранника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начинает принимать участие в светских мирских развлечениях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Поначалу он не расположен к этому, но интерес к истине все уменьшается, вера сменяется сомнением и неверием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Никто не мог бы предположить, что некогда твердый, сознательный верующий, преданный последователь Христа может когда-либо стать сомневающимся, колеблющимся человеком, тем, каков он есть теперь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О, что за перемены вызваны этим безрассудным браком!</a:t>
            </a:r>
          </a:p>
          <a:p>
            <a:endParaRPr lang="ru-RU" dirty="0"/>
          </a:p>
        </p:txBody>
      </p:sp>
      <p:pic>
        <p:nvPicPr>
          <p:cNvPr id="6" name="Picture 2" descr="C:\Users\Marina Ott\Pictures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962025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Сотни пожертвовали Христом и небом, вступив в брак с необращенными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людьми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Возможно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ли такое, что любовь и общение Христа настолько малозначимы для них, что они предпочитают общество простых смертных? 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Настолько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ли низко они оценивают небо, что готовы рисковать его радостями ради того, кто не имеет любви к дорогому Спасителю?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 descr="http://www.vlg.rodgor.ru/art_images/101/och_lichn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28604"/>
            <a:ext cx="3000396" cy="20027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2071701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Связать свою жизнь с неверующим - значит стать на территорию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сатаны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огорчаете Духа Божьего и лишаетесь 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защиты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cs9914.vkontakte.ru/u21831420/-14/x_5a6ec9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786058"/>
            <a:ext cx="3500462" cy="29333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Женщина должна вверить себя Христу прежде, чем сближаться с любым другом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следует завязывать отношения, которые будут противоречить ее отношениям со Христом</a:t>
            </a:r>
          </a:p>
        </p:txBody>
      </p:sp>
      <p:pic>
        <p:nvPicPr>
          <p:cNvPr id="17410" name="Picture 2" descr="http://bestgif.su/_ph/11/2/1678714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571480"/>
            <a:ext cx="3105150" cy="5381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Моя сестра, если ты не хочешь, чтобы в твоем доме вечно царил мрак, не соединяй свою жизнь с тем, кто является врагом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astropro.ru/img/sp8kdy6q2w/wn82d8si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428868"/>
            <a:ext cx="4357287" cy="32147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Благополучный брачный союз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 Христе может быть создан благополучный брачный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союз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любовь все более крепнет, беря свое начало в Божественной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любви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там, где царствует Христос, может проявиться глубокая, истинная, бескорыстная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привязанность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s53.radikal.ru/i139/1112/64/732314ab1f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143116"/>
            <a:ext cx="3071834" cy="307183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Когда один из партнеров обращается после брака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9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Христианин, вступивший в брачные отношения с необращенным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берет на себя твердое обязательство быть верным своему спутнику жизни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все же требования Божьи должны быть поставлены выше всех земных отношений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духу любви и кротости эта верность может оказать влияние и обратить неверующего</a:t>
            </a:r>
          </a:p>
          <a:p>
            <a:endParaRPr lang="ru-RU" dirty="0"/>
          </a:p>
        </p:txBody>
      </p:sp>
      <p:pic>
        <p:nvPicPr>
          <p:cNvPr id="20482" name="Picture 2" descr="http://b.vimeocdn.com/ts/124/569/124569520_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630028"/>
            <a:ext cx="3071834" cy="17279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il_fi" descr="http://shepetivka-sda.ucoz.ua/_pu/8/9289015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500174"/>
            <a:ext cx="2857520" cy="322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4348" y="2277243"/>
            <a:ext cx="75724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</a:t>
            </a:r>
            <a:r>
              <a:rPr kumimoji="0" lang="ru-RU" sz="36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ru-RU" sz="3600" b="0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0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 bmk="f109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Запрещенные браки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Браки с неверующими</a:t>
            </a:r>
            <a:endParaRPr lang="ru-RU" dirty="0"/>
          </a:p>
        </p:txBody>
      </p:sp>
      <p:pic>
        <p:nvPicPr>
          <p:cNvPr id="47106" name="Picture 2" descr="http://img.lady.ru/images/assets/mag31_07_08/ime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785926"/>
            <a:ext cx="5238750" cy="4400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Вставить пропущенные слова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христиан наблюдается удивительно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_____________ к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учению Слова Божьего о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браках... с неверующими.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-   равнодушное отношение</a:t>
            </a:r>
          </a:p>
          <a:p>
            <a:pPr>
              <a:buFontTx/>
              <a:buChar char="-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тревожное безразличие</a:t>
            </a:r>
          </a:p>
          <a:p>
            <a:pPr>
              <a:buFontTx/>
              <a:buChar char="-"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нимательное отношение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holyblog.org/uploads/images/00/00/08/2012/02/07/2c91d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643314"/>
            <a:ext cx="3429024" cy="228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остаются в пренебрежении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вопросах, имеющих жизненно важное значение для счастья и процветания обеих сторон в этом мире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будущем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разум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здравый смысл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страх Божий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пренебрежении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людьми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управляют слепые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побуждения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упрямая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одержимость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tbn-tv.ru/vera/files/2012/04/bra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714620"/>
            <a:ext cx="2857500" cy="1905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Вставить пропущенные слова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Бог _________ союзы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которые Он твердо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запретил.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не одобряет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порицает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ненавидит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://lady.gazeta.kz/getImage/?type=1&amp;w=480&amp;id=52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2928934"/>
            <a:ext cx="4572000" cy="29051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Божьи указания ясны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вступай с ними в родство: дочери твоей не отдавай за сына его, и дочери его не бери за сына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твоего»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объяснение этого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повеления: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«Ибо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они отвратят сынов твоих от Меня, чтобы служить иным богам, и тогда воспламенится на вас гнев Господа, и Он скоро истребит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тебя»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«Ибо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 народ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святый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Господа, Бога твоего; тебя избрал Господь, Бог твой, чтобы ты был собственным Его народом из всех народов, которые на земле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9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2Кор.6:14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«Не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преклоняйтесь под чужое ярмо с неверными. Ибо какое общение праведности с беззаконием?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общего у света со тьмою? Какое согласие между Христом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Велиаром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Или какое соучастие верного с неверным? Какая совместность храма Божия с идолами? Ибо вы храм Бога живого, как сказал Бог: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«вселюсь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них и буду ходить в них;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буду их Богом, и они будут Моим народом.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потому выйдите из среды их и отделитесь, говорит Господь, и не прикасайтесь к нечистому, и 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прииму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вас; и буду вам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Отцем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и вы будете Моими сынами и дщерями, говорит Господь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Вседержитель»»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840</Words>
  <Application>Microsoft Office PowerPoint</Application>
  <PresentationFormat>Экран (4:3)</PresentationFormat>
  <Paragraphs>122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Браки с неверующими</vt:lpstr>
      <vt:lpstr>? Вставить пропущенные слова</vt:lpstr>
      <vt:lpstr>Они остаются в пренебрежении</vt:lpstr>
      <vt:lpstr>? Вставить пропущенные слова</vt:lpstr>
      <vt:lpstr>Божьи указания ясны</vt:lpstr>
      <vt:lpstr>2Кор.6:14</vt:lpstr>
      <vt:lpstr>!</vt:lpstr>
      <vt:lpstr>!</vt:lpstr>
      <vt:lpstr>!</vt:lpstr>
      <vt:lpstr>!</vt:lpstr>
      <vt:lpstr>? На что надеялся царь Соломон, беря в жены египтянку?</vt:lpstr>
      <vt:lpstr>Слайд 15</vt:lpstr>
      <vt:lpstr>Оправдание - "он благосклонно относится к религии"</vt:lpstr>
      <vt:lpstr>? Вставить пропущенные слова</vt:lpstr>
      <vt:lpstr>!</vt:lpstr>
      <vt:lpstr>В верующем происходят перемены</vt:lpstr>
      <vt:lpstr>...</vt:lpstr>
      <vt:lpstr>!</vt:lpstr>
      <vt:lpstr>Слайд 22</vt:lpstr>
      <vt:lpstr>Слайд 23</vt:lpstr>
      <vt:lpstr>Слайд 24</vt:lpstr>
      <vt:lpstr>Благополучный брачный союз</vt:lpstr>
      <vt:lpstr>Когда один из партнеров обращается после брака</vt:lpstr>
      <vt:lpstr>Слайд 27</vt:lpstr>
      <vt:lpstr>Слайд 28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 Ott</dc:creator>
  <cp:lastModifiedBy>Marina Ott</cp:lastModifiedBy>
  <cp:revision>2</cp:revision>
  <dcterms:created xsi:type="dcterms:W3CDTF">2012-07-04T10:58:05Z</dcterms:created>
  <dcterms:modified xsi:type="dcterms:W3CDTF">2012-07-04T14:03:42Z</dcterms:modified>
</cp:coreProperties>
</file>