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B629D-9A95-4ED3-AD37-3E83E81D8AF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0177C-8FAF-431E-BC97-365AA8033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6FD1C-847E-4D24-9B92-B27176A33B38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стать эгоистами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они сосредоточены исключительно на самих себе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33383-CB54-45C0-BCE6-B7241EA1410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благоуханной и чистой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больше карманных денег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1622A-0D52-413B-84F2-02E3ABD125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EC2D9-C24A-4B60-8F4F-EB66107BE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проявляю нежную заинтересованность ко всем детям, потому что сама узнала страдание в весьма раннем возрасте.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брала многих детей и заботилась о них,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сознавала, что нежный и простодушный мир детей был для меня всегда великим благословением...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1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00042"/>
            <a:ext cx="1428760" cy="15277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очувствие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ерпение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любовь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которые требуются в общении с детьми,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принесут благословение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каждый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смягчат и покорят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сформировавшиеся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свойства характеров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тех, кому нужно быть более радостным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спокойным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Присутствие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ребенка в доме делает атмосферу благоуханной и чистой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воспитанный в страхе Божьем, становится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благословением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www.avtokreslakarapuz.ru/UPLOAD/2012/81b089251f20930adea881410fcef8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28604"/>
            <a:ext cx="2571768" cy="1862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Присутствие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ребенка в доме делает атмосферу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приятной и радостной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благоуханной и чистой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доброй и ответственной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шумной и благословенной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s://encrypted-tbn0.google.com/images?q=tbn:ANd9GcS9nPJUZbGddeyjn48a6uJKuoDaG7bNrRCT7ZDGV4F_S3uEXUx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285992"/>
            <a:ext cx="2619375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2918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Забота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привязанность,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проявляемые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зависимым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 детям,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удаляют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нашего естества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любящими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сострадательными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влияние на развитие благородных свойств нашего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s://encrypted-tbn0.google.com/images?q=tbn:ANd9GcRA0aRUpwfepFvlb3vGh1D_TB-XjjLHIa_HFFJRutCRFQbIEGijX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7402" y="214290"/>
            <a:ext cx="2559862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Зачеркнуть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ненужное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доверены своим родителям как драгоценное достояние, которое Бог однажды потребует из их рук.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должны воспитывать их, уделяя для них  _____________. Им нужно давать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времени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больше заботы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больше молитвы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больше правильных наставлений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больше карманных денег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4034" name="Picture 2" descr="http://www.p1p1p1.ru/userfiles/poryad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429000"/>
            <a:ext cx="2299027" cy="23526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аши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сыновья и дочери являются младшими членами Божьей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доверил их вашему попечению, чтобы вы воспитывали и обучали их для неба.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должны отчитываться перед Ним в том, как выполняете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священный долг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Помните!</a:t>
            </a:r>
            <a:endParaRPr lang="ru-RU" dirty="0"/>
          </a:p>
        </p:txBody>
      </p:sp>
      <p:pic>
        <p:nvPicPr>
          <p:cNvPr id="41986" name="Picture 2" descr="http://www.passion.ru/sites/passion.ru/files/imagecache/img460x313/content/images/s_article/51627/bodyimages/obshchenie-posle-razvoda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214818"/>
            <a:ext cx="3071834" cy="22037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61290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НАСЛЕДИЕ ГОСПОДА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23. Благословенные дети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24. Количество членов семьи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25. Забота о нуждающихся детях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Глава 26. Родительское наследство для детей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47262" y="3000372"/>
            <a:ext cx="46873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23.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Благословенные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2050" name="AutoShape 2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52" name="AutoShape 4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AUCAwYBBwAI/8QARBAAAgECBQIEAwUFBAgHAQAAAQIDBBEABRIhMRNBIlFhcQYUgSMykaGxFUJSwfAkYtHhBzNygpKi0vEWJVNUY5Wywv/EABoBAAIDAQEAAAAAAAAAAAAAAAIDAAEEBQb/xAAnEQACAgIBBAIBBQEAAAAAAAAAAQIRAyESBBMxQVFhkQUiI3GB8P/aAAwDAQACEQMRAD8A9jp7Mt+PTF2FUMrb87YuWZgb9saJQdnPjkVB5AtfAeZV9HldKanMJ0hhDBdbna5NgMSlroKanlqKqVIoYkLyO5sFUbkn0x4f8Z/Fb59mHzTKVpIGZaGnY2NuDIw/ib8QNu5wicnA04oKZ7bBNS18AnoJ4p424eJww/EYkrlDZtsfnSlqJIpGzDI6uamrRbq9F9BbbYMOD6XuMaXJv9KeeUmiPNo4cwgU2diojmPpceG97dhgI9SvEhz6GUlcGe2rIGHOOSFreE4xuTfH/wAO5qFtWfIzE26VZaM38tV9J+hxqI6hWUOHVlPDA3B+uHxqW4sxzU4OpIlIxVScL5g73bYW88MdSP3xxoklIU2th0ZcRLjy9mfliLbsMUvT7XscH5hmeX0c8lPMXMiEAqqHba/t3xKErUxpJFcK66gGG4w+PURegJ9LNLk1oUGlfWLg274nUU41Iwvc84bspjuz2wGQ0zkjZR54dGVmZ40iKaVQIg3OKp4ghJYE7YI8Ebi5GKqqYOws22CXnRTqgN4WO6iw/XHzUpVNT7YKSoWMbgE9sDzztNzsPLF7sBqIMF5xci4iBi5FuRvbff0wQKRJF3w0yyEuw2wL0FBBV1dCbAj+Y7Ye5bF00tfGbNlXHRqxY3y2FxoqD1xWWa5+1I/3cVZr1DSsIKj5dwQepa9gDc/iLjGLb42CEqa5GKm1/ljvjn2vZvS+DWJNFsNQHnvgkRh0upuMZudyjnSxOM98X/Fs2W0n7OopitVOn2koNjBGe4/vHcDy57WOrNDtx5WZsMnklxoWf6RPilKuplyujm/sNK/9pdeJ5B+4D/Cp5829jfA09O9XUfMTX6YPhFtjbsMVtGa6bTCCtPHa5HYefvh0qrFTwqAARcKB9McrJNyds7MIKC4oV1tBNS1gr6HZiq9SEcMLDnEgsWawGqpRacD7WI7G/r/j3w20kuhJtdV2+mE2YUlRSVSZhl/hkVPtI7bOLm4OApSVMYpODtAjDc3G9rEH9MMcozvNMnA/ZVdNToDcxAgxn/dII/THwMOawtUUvgnjA6sLGxvb+t8LyCp4II5BFsZ3yxvRuhKGWNNHouVf6Tp1Krm1EHQgAy0psQb8lWPHsb42mUfFeV5m6pQ18LzMpYQs2l7D+6d8eEA9xz5YnsQu3Bv6g+eNGPrskdS2jLl/TMU9wfFnrmbSO2cVUgUai47f3QMP8rm6NFCHW50DcY88+Ga4VNCidVpKhNn1ks1idjve4xt4KlKbLULHcKNBHOob7fgcOxTjLIpemL6jHKPTuHugqpqnkbjbtfFa6nVtL+McJ5jck/liUweVbpEAxDDXEuoE87bAcWP88WxxxQrIZQjyKV0q6jXuN/MrscdjuriuPk872mpPkCMhI3Nz3OKyuCnLMLuQWO7EC2+KWGNMXozySsqK4spo0kcRyA3YgKw7b+XfHwW5xwxyhEniRWAYMA6khhbY7evn64DLLjF15CxxuW/BKWIRSsgYEA8jvgnLoJJpmBjQoTpU672Ftzb03wLl7rSM9PUnqdZz0p3IJbjwsLbXtYH133wNm9XJTZXNWUkMQJ1St02A6YUm12uD6bX3IuLYyS6huLXs1xwRU1vTGUMqU1L1IYo2UHUzwoD1AdwR635OH2X1Ec9KrxtzyG2KnyIwly2ngMTQUFUupkRzLa+sEW1WPbb88LloM6yaGpmp5IZqWNAqBmMpnufExW21ha254I73xmlPVGlY/b/w01TWUk0csZZJyh0tECCWbkADzxmnilV2VUogASAHlF/rvzidBU02YQ0HzNLHSkykosa2uUBtba4v5b7YK/beVyfafIodW92Ed9/PxYC0xnCUfBn/AIjzyLKKMykF53OmGLzbzJ7Adz9OSMeU108uYVTRB+pPIxaVztrb/IbfQDtgn4gzqfMa2WeU2mk8CRqbiKPso9eLnvv6DHMrpPlJF1WMhsT6C3AwPU5+679ehvS9OsUft+S+igWnpJYxctYE+puMXlgscW1zv9OMQh1dGQKdIsP1xIsBDHp8zf8ALGNmssGoup42W3rtj4sQoVx23/E4iCxZduy/pjocgi4vt/PFEFGZ5bNDUNmOWMFlC7xX2cevniyJoc2ieWnOmojJEkbHuPP+Rw18FwbkHuMJ67LJYakZll0hSoX7ygeFhgnUlTIm4O0DMrI5DKVYcgi1sdU73wbT1MGewF4vBVR/fQ8j38x5HAbxsjlHBVh2OMk8bi9nQxZlP+y+lqJaaZZqd2R14KnGirPi6rqcvghjT5eWJwwkU3DCxBvfcbnzxlhv3scWKSffuD3wKlKPhjnGMtM9QyD4qSvSGBGEFa7hZEvuTcDWNrG4uD3vb3xozTvFIxqogwmmMrOkuq4tawNwRYb38zjw8G69xfa99xjcfDXxvJBLFFmSxsyEhZrWBHkw8/XYe2Oh03WepnI639P1yxq17NwBrjVoCHWx2a4NrbHjvxfHwQm1xY+WL1eKOonDTwFJrsn2ZBJA8Sk344IHbzxJY9ZQKb6+LDbHYw5bTbOBmw8WkilY7XNwLKTv39MLbwo01RXSmki1JoGo3LKeefY9hYnDYiMdYhwVhCmRgLKL8b/TFVZJF8syVUAni+9pZQQCLd+2Ky/yLlFl4WsbqS8lUeZZUg0JIkqBVs73s7M9rAMN+dr+mF0+ZSR1sK1MUVPRTzMA3S1qixhmK2HNxGbi23JPbEIUfKaL9q0i6ppdkpJ5V0FeLL5EX8+MA5vUPmGZZcoRKesKSOkPUCM8zEAAgAhhpVtttrknbHPnkk7t7OnDHFbof5XNFRRRiWdTJO7SQwxqDwNRXwj1sd/pviupd5JVrKoVUDACKSnp5mupO1yPK1mBNvocLZ1qaVl+fjlU1M5lMGrrdFuLKSVCrYE7Dk9+MMp6nKYMsp6+iq50hpWRpJIYjKSGYABrG5ttc/5YifyXLTRfMavK6+hrGKVFJNZZYSD1ITY2kW1+xN+ORbflVU1fw81RKenUbuTtKg7+XbC6gznMqnN8zhaVahaankVIgSC5LC2wuCLXv67Y7DN8MSwpJUVUSzMoaQGoQEMedreeKVhUr2efU1Pl7EVUsdVHIzHwkq1vXc4YAUbThlqyvH3oj5emK84o6eCsZcuqI6umKhhJ1bWPcGw/q+Ak3fQopzItrr13Nvew2xmuzRVaGKU8Kxv/AGyCzWsW1j/+cfPEBGgSopzYn7rk+XpgeanmUiOSOmR+bNJLf9MCyiWFwGeAM33VUsxP0tfEIM9DXB60IsAPvHsPbBsWX9SXL0+cpwKq4DajZbMRvfj62wk+Xq/lzKrRFAQDYsSCfPFJy2plWrVamAGQCwtuMTRBnyxtp9784+YqvK79je2AFEpYRrUKxQBW0QAgH3vguKjql0v8x4W3DCFbH88V4LF82VI1alXSz/LSryRuG874PqqeOpjW8sSyLwwNvpguNZNLK0rSSHjwWt+uKnNTUTSKyTUqxWQEw26nqL8+/fFPfkuP7XaELLpZlJW4P7rA46PI7Ed8C5iaeOsZKiF5LEmNuoykDvximCooGsNFUpPlMTb/AIsA+n+GaF1deUMgSD5HzxIEEG+EdZWiOeP5SrlaI7MsgXUp/DDOAo8aO2ZxozcLLTkfgQ2/4YB9NIbHrIezUfDfxG2UHoVcJq8tZSrQat0B5032Htb6jv7LlWZ0OYZetTlkolgZiRvupO5BHa3lj8+dGUE6auhZhyDIyn81wf8ACNVnozfTksTx1IBurMBHKBt+9YMO+2+NHTyy43UlaMXV4sGZXB0z2bMFmnkmiiZIlaM3Bhuri19yTY+2x/HAv7QmbpvHQTTU5AJqI4tAO1iNB3sPQYnkeZ5oZCM2owAz/f1grGAo+6w+93PY8++LKjOmrKaVKelOlpjDFMHF5CB/rFAO687Eg7Y292KZy1jl4ExrZ6LLpnV4Zg1O8mmZVi0MzE+G4B7kjzIG4O2MvSLmC5hmiiviniEMImqJIPCrkliFt/DqG/ncc4c1Ir8yrTK2Y0kZWSQRxmdS5XVZbA2AN1Ow2wlpM7npJ80mmkkkiV1SSQqR1C4NtIB/O3Y4Q5Xs2JVsezU2aUNaucPV0srJAyrNTMPtF2NjG1uxueRte44wDlFbWUsUENdDO+twzRSWuFA8JZeLXvze/wBMRf4lZ+oeh14pQenHJSyxyRHTY2b+AnyJ3xTVpPT11HNHVxwOVkV6cgML8oiqWBIsd/EOw74nkK0XnKYKh51pcylpDWxdaIxW0so2sCRe+7XA7H2wjp8ipoYI4pIoC6IFY9WUXIFuBt+GDV+fVpIooNcsSdQGMqYpTc8IbEE/wrtxjEy1zPK7zUUiyMxLgo62Pfbtg6YLo1nxWXfOdUtHE7iNPHSyMUbmxI1Dft9MERfBeYVFFT5lB8tHTVpVkXUQULHgi3a+AfiYUkObFOhPlx6akwlkYe4tcWNvPm+N7lscjfDmQBKqcRSQoTGGGm4YWPGx74TgipumMyya8Hn9bSVFFG0FbGakqQF6bElQu1uRtvx74LyP4arM/pJquhjhp/lj03SYlWta972P9DBfxnT09JPGXn6SkyXchBvqHOwv9cHfAsrnJq+ekzGaNBUgXjC3kuoFiCDg1iXc4gub4WZauoqnLJYBLIh66K66G8Om5G9/bA6gKGtQODe+ogj9cbzNsogOWyVM3jlSnYpqRPCBewG2wxhzJZW/t5O33enz/wA2KzY+FF4pNrYzqvh+py6OhZzD0q2RVjKN90nfcfXCyRWSdopIyxidlZAR4rGxA98emCiWqy7L2nfWscSSRqyr4GA5BtfCX4pyajpctNXAkKTPOoMmgfvE3vxhssKUOSQuOSblRmqKtamDmCi6AAIIZmU7/wCza/A5wLPIxq5pamJa+WVi40U9+lfexG/nyLYnpaNgOtC51XslgPbk4ri0vNMYEFI5a8nWR/GfMXI29tsZPKNFbMxmlO/zdxYEAgi48JHPt2wBFBKzdQK2m/hX+EkXJ/LG3yKnjqhmJkiidlCaTJErjd7H71/6thjNl8EedZvTpDEFhj1JqhjbcMi3sQbcnbGmMdL7M8pbZ59Q5XJWVkQWPUjDUygbr779+cSnp5VmAjvqQkh7A2HBt7743uY08NDnFfGkQjXUBEYQuqTwj73hNrHEMpjjbI6V2JWRcxSKxJ2G9wPK+Bjbk18By0kYqnpat6mQxA3kXS403Zt7c82/ww6yaKbJYMvzPpSRam0rN1Fe9xswFzYWHPqMbjK4IX+JKWJm1BqKB2Q3uSZQNRN97ja3vhBmdFLmGWZNTxQ2eZNCKrs0kjaL7qfu7A8eeBy6pIGnKLAYM7zKbNYo2naSIOTG8wEgjvuWFwbkex8sPZ2qJ6SnlfPI6CIqqywaWJAa5upNrqzXFha3bYYT02WQV1E1JUpWR1iM0WgSA9BwLHUjKLXIvcHi/pe2oposyy+OoaugaShSNpYpFQLp0C7DSTuGINztYHe+FQ+xWKLiqD+vQ5fTJl2X1UqS/MfazxLokdwbhrHawHl2wqWhrq74iqUoZ4OvO/hEwVLmxtZbbtpJ9bj8OUdW7xZhNX0Mc08wvHKqgkEWAZTcBRsN/TBWVZtV0NQ1bLHA0CymRnmkDWYrp1LIR/s7cbYNjhktdLRR9B4JKOpdRNAapgxcsShj1bmw0ki/p9VMtHLWVFNUzz9FkhSTpupLt23YC2oHzv8Alg2POiubj/xGjCPQ6uZ2U/LyE7OHAsdrdz6Yjl6UlRQPFWVHUEJbrNUkDqkfd0i97d9u55wStEcbBarqGhjmlmdqinN0k12AQ37j07D/ALitl4ZiyZnRspNwWjBJHqScB1L1E9StLSSxSUhUOKctZ77gWHsTbfucXrkOU6R08tr3S3hbpncefOD8guPJ+RrngUZjppcymkUIARVKyup8jsvvwOcbTK8xpVyDIojPCzxRhZQJFuh1DkE39cYr4ngqHzMtVCkr3Ea/bRqq7b7EFyRb38sJpIwwAlofCu+ocn8DhWKfDY/JGzU/GlWtZVR/LgBU6m7kASeJeLXwx+BoymT5i00YMnzCEJENVhp7YwqwKCTJRyqCAQEMm3re+JPDEumxq4gPK4/EkYNZWp8geNxo9Kz2thTKZVfqqz0z6QY2HN/wx570bIxOVxLtfWBHf35wNrjXZc0qb90eVbEeR24xaiQMLR5i9z+7YYrLl7lfRcIcT1OCsposuo45Z0WR6ZAAx5NsLPjapppsjaJZUkb5hAUU6iebiwxjBX5kqBI83qCi7Kh8Sr5Wue2IPUZhUjTNVI41BrmmUG4737/zw2XUJx40LjjadkEEIuqQNEGIUnSyj3sfrxiNQhkqCK10mVRaHoyOSF9SOD6YsbrFSWkilt93TGF/LFMMpWomTK5WLKR1hPNw3IC2W1rH/PGQeF/DCvPU16xKzAaCViUsbathsONsNpEDfEGfyalUC0ZMjqoBLIbXJHZSfxwhoSYIp1WeRl5062CFr2J03seOcVhKtDeXMKalkO4Ma69uwB2s2/t74esrSS+BLx3b+RvXzQNnGZ1MMiojyahLuRNZbeEhuBbt3wHltbTQZRTRvIA4q1mkDlQAFvsLm9/W2BqCoieWQx1b1MgY9U1ADdMhSbA29MQpIlp42qTFl5YsSaioAkluQCTpPbzOAUnbYbjaobU/xNCmaLNQg1LQwRwqkaPPpKsDqJUDc2Hpt64ozWYUdDlk0M1NFVU62iKDRIkgXZna1iwtax5ucDidqtVtXVtbBbf5QLFFzY35sPYg84n8Xo02RUMskzhYh4EaGwVTYbG+/bf/ABwM5NtFONRdA+UZ5ChWpz2oVxEWJJQ9V3P7zMp1WsxF7HgAg4v+I6qONqgU9K0ea7GboWjiij2AsnZjYNY/xX2xnqfLpmpo5ynUWbSoUvpZSxNjfyxW8tTLPUVXUJaFvG8ja2O9lG434/LFWJUZVtmqpc6oIaGmlViksdPeuZwwVGOyoqm4O1z4b3POA8w/Zy1dJl0FSyEgsY0pxqubta/cbsd8ZqSKYGGUlTJMAYthqYg2Hp5YNSszBYZ6KPomRJTPI+gF1YG5Or6W+nbBqa9hRb8Mf5fJVy5dVLBmVM1G8bq61UyrJYDyPPfce2+M/A8oEqWqdSoFUMx2B/e22Fu29rYsqamSasnrp3WKJfDYqG38hbv/ANsUVPzqTNUSBZY3sbOGQFb2Cix7jfbzwVovlfgOyiCnFZDNmjzxU7owR1m2JF/CO4YEfrjlssfxr8SVahtwGeW4998WyVz1FYiQ01Nl0IBXoODLotvtYEg8b8c4olzaF5Xf50nUxNxGB/PBJ/BN+hz8TxSNm0jVVE9MRGur5W5RhvY7DT6H2wrR4SwL1NRFb7qsy7fiMPKxMpzGpWoWozam2Fl2mW473YlvzxwUOveP4kgA5C1FA4/MMf0wpJ0hr27F4qAVtDXyX8yisPyIxzq5gp8FejeRKW/mcM3yurK/Z1+Qzn/5JWjP/MuODIc4K6o8ny+s7/2SpQ/mSMSmQXNU5wALzU5F9rSH/pxcTXlS0lNC3r4Tf8sTnyrNIBqm+FsyTteFnl//AAxwKxWE2loc0pj5SQSC34piqZejrzOT9plERPmAmJR1KL4XyuX2ijLH/lOKGrssVir5lofylVQR+QOL6Z4JAenmFOxPAKWH46jiqISvFr1xJPTspuRKrgjb+8dsSnqFEt8zbo6l1RdNkGoX3JsDj5tcbRrO6Sx3F+mxvb3tjsKATzfKyvOp3PVVVCDsACd/fucUWBwPphbUhUHxHVsSCTb8sXU0R8LUmVpAFUsRWA3UbXdepvc9rYrhm1xzOzG7N4h/FcthlTxRUzf+bZh9q9PdbxhmZjwllv5dyPPBFAkUhmliE9QlWIx4IgtumtmOk77nHaagkkVqyClgGqRU+bYkkMQCBY7BfPi9sUVNTQmnhSnpOmUFpyLL1GN7m6WP4knEGqupC9MzzdFAWEYlJUXA4U7X9cSqK5IZVS0MVU65lXTVk9gIWpSNDP5khgAF2Frn64V11VJWU0kJaXpwaUVHbUOdyNtuOPTFaJTv8uRVSQ/wCWEszb8XUkD3P5YhGKZVqXFYhGsdT7Nrx7nnbf6YjaoXKdrQVGAscUZvzGQew3wKlEogqBq/1rKWPHe+Coo0eOORagNp0lSEazA3/rfFccsLJITU3VSoYLER09z7X3vgG3QM7pf0QanUtSA76FGkg+uOIGFRWhkQoVYmw5374KU0zFCagqSoMIaMnXv6XtjnTiYyhKuMuwYOul/s997m1vwvigFd/wDfAFUQI1AqU6ER9XUBbvbnHZVtVUWpPEqJY2P4YPShmCrTwyRTEnWCjixHl4rb+nOKpkZaiLXFJdNIJ0kAG/B2xabIk0vwBwsRnM5KFQInAsDztvgAUtNYf2Yn165/ww1jFq2ZjwVbCtdAUC68YNSaJKWhvHJH4o+pBbVYWY8eoxYyuz2EfitY6HBsPP8APChYjHdWIGwsV/ePkMSepWAkN1NRawF+1sFz+iu6OopWaFQOrc7G8YuMcaUatpF3AAumnfv/ADwnXMp1KoBZuwvffvicecylzfTr2Ivvv/LF8g+6jQU1fNHErR1GkkG2mfSCfx9sHxfEGb0xRY6upCsLkmTUB29fLGThzNkIBpoVC9x2O3Ye2LDmdOwKrTyKrLfwEj8/fFpoJZV8mwh+KszdSZ5o3AO4mp4zce9sUtmOWSl5K7IcknsbO3yQVj9RhFDVxdWYrUSICwJW97C/bBGsaFIqbpsCroCdhzffEtBdxDCU5LLpioss+RvvalqCNd+PC4YfhgLNEymmo1+XpaqOqcH7ZZVRfcqB4j74pZZECNaKVgSCAxFhba2/qcUZvqZ0bpqoGobm+1/LviUrsLnoppWbomwugUEk99zb+eFccmmCi0f+uQSNr4YxV8VMklNLuzgKGJAsQSdwfTEaRKJ0h6MzGNLteRCCW22HP8sBySYEp6IhFdJbtpBk77W5xBpIvmKhFO4gDAEciw/r64LaGNo1HWjJdt9QNl524xRLAGkqHSSC/TKKNdmH0PA+uBuxdtgAY6Mr3J1SEHjjUMUM56ObeIWR1sB6ucG/sybVQLA8EiQuXdlnjAtcHa5GrbyvxgefL6qGlzGWSFws7qYz3cBsEqJQxpXf5OjCtbX0v1/zwtpKhzFmW9+nIux3H3mwypY9VDRSA7HRp/UYUUiv0czOk+OVbb8+Nv8AHESWw5L9qGAl0GguQQyC3qb84YUbR9afSBrDkNcbnxG/0wrEUnTy0MFGlQGvb+K/fB0YWOqqD0mDOGOq+3PtycLkhTSGWaR3fQwjC6bgMLC344qV5kYBJZEjChSiOQp9x3xD5gzBDOXcqWDX7+WOtKhbZRvYgnC1aB2l+D4SOXYuEZQpCkxJqHkNQGq3oTgLpn/2Mf8AxH/HBgZS7EkAb7jEepB2kf8AAYJtoqcml/rAp6WGWw19NU3VRbdvPFdPRxAuahC8Y8aFDZgTyNiMFyIpJuo2vjqANpDC42/UYnJpCrIJQ0MoJlUoLEElS1/fz4tiElFSi6INettm3Bv2JP8AicTJu5v2JA9MfXOkt3LAE+YxSbJyYvegcFemWIuP653xIxskyCMhRp1EE8e2CJGJJJN7Ha+LU2UMORt9LYLkychY8gKuVCkMxTddw1triwtiCVMkinU2hVO41X+ntiwKJJZI23RnKkeYABH598E5dDHPFDPKgMrcvwTvb9MMbSVh6AUqZxpbrlXBPgvew9v64xZ8zLKwfrkMd7vwfQYftTQWKdJNLt4hbnbFuY0VKIj9gnhAK7ccYX3V4B5+hGlWUVj04pHewZ3HbFkE5eUaoYglzY37eW2Ap/vyCwspsB5YJmA/sygAArc278YtotpBGuFWIDMCliTbw4ujijdWZZGIcX874FQk3FzYHb0wflx6lMde/vgJOlYLbRJodbhw2/AC2wNWpVU0INKC0ha5aNtLKcGC4kIBIAkta/8AexZAodwHFwW7+2BUmi1OSAIZMwfSJIGe9tRdUc3HJDHcH1vgqOCP7MPR6QxHW6eq7EcE8gee2GMESW+72xbJI6R6lYg6QecU8rsLvyFMi0j1LgyGJIgOkvS1X9Cf3e3bERFEI3mWpikd2I0eJSm55JAH1BxdXMRUKBa2kdsCSxR/wDkfywalZfdvyjr0zqgiEsJcksSKhCvtqvb88SMTXRVlhCrYMDKtza/Avc4GdR1bb2DbC/GK45HOptR1BrX9MEXGcXqg4Rgy6i8Omx8ImUke4vce+OCGK3+ty3/7CD/rwFTEmWY338WKUZiikk8YjRc6a/J//9k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8132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AUCAwYBBwAI/8QARBAAAgECBQIEAwUFBAgHAQAAAQIDBBEABRIhMRNBIlFhcQYUgSMykaGxFUJSwfAkYtHhBzNygpKi0vEWJVNUY5Wywv/EABoBAAIDAQEAAAAAAAAAAAAAAAIDAAEEBQb/xAAnEQACAgIBBAIBBQEAAAAAAAAAAQIRAyESBBMxQVFhkQUiI3GB8P/aAAwDAQACEQMRAD8A9jp7Mt+PTF2FUMrb87YuWZgb9saJQdnPjkVB5AtfAeZV9HldKanMJ0hhDBdbna5NgMSlroKanlqKqVIoYkLyO5sFUbkn0x4f8Z/Fb59mHzTKVpIGZaGnY2NuDIw/ib8QNu5wicnA04oKZ7bBNS18AnoJ4p424eJww/EYkrlDZtsfnSlqJIpGzDI6uamrRbq9F9BbbYMOD6XuMaXJv9KeeUmiPNo4cwgU2diojmPpceG97dhgI9SvEhz6GUlcGe2rIGHOOSFreE4xuTfH/wAO5qFtWfIzE26VZaM38tV9J+hxqI6hWUOHVlPDA3B+uHxqW4sxzU4OpIlIxVScL5g73bYW88MdSP3xxoklIU2th0ZcRLjy9mfliLbsMUvT7XscH5hmeX0c8lPMXMiEAqqHba/t3xKErUxpJFcK66gGG4w+PURegJ9LNLk1oUGlfWLg274nUU41Iwvc84bspjuz2wGQ0zkjZR54dGVmZ40iKaVQIg3OKp4ghJYE7YI8Ebi5GKqqYOws22CXnRTqgN4WO6iw/XHzUpVNT7YKSoWMbgE9sDzztNzsPLF7sBqIMF5xci4iBi5FuRvbff0wQKRJF3w0yyEuw2wL0FBBV1dCbAj+Y7Ye5bF00tfGbNlXHRqxY3y2FxoqD1xWWa5+1I/3cVZr1DSsIKj5dwQepa9gDc/iLjGLb42CEqa5GKm1/ljvjn2vZvS+DWJNFsNQHnvgkRh0upuMZudyjnSxOM98X/Fs2W0n7OopitVOn2koNjBGe4/vHcDy57WOrNDtx5WZsMnklxoWf6RPilKuplyujm/sNK/9pdeJ5B+4D/Cp5829jfA09O9XUfMTX6YPhFtjbsMVtGa6bTCCtPHa5HYefvh0qrFTwqAARcKB9McrJNyds7MIKC4oV1tBNS1gr6HZiq9SEcMLDnEgsWawGqpRacD7WI7G/r/j3w20kuhJtdV2+mE2YUlRSVSZhl/hkVPtI7bOLm4OApSVMYpODtAjDc3G9rEH9MMcozvNMnA/ZVdNToDcxAgxn/dII/THwMOawtUUvgnjA6sLGxvb+t8LyCp4II5BFsZ3yxvRuhKGWNNHouVf6Tp1Krm1EHQgAy0psQb8lWPHsb42mUfFeV5m6pQ18LzMpYQs2l7D+6d8eEA9xz5YnsQu3Bv6g+eNGPrskdS2jLl/TMU9wfFnrmbSO2cVUgUai47f3QMP8rm6NFCHW50DcY88+Ga4VNCidVpKhNn1ks1idjve4xt4KlKbLULHcKNBHOob7fgcOxTjLIpemL6jHKPTuHugqpqnkbjbtfFa6nVtL+McJ5jck/liUweVbpEAxDDXEuoE87bAcWP88WxxxQrIZQjyKV0q6jXuN/MrscdjuriuPk872mpPkCMhI3Nz3OKyuCnLMLuQWO7EC2+KWGNMXozySsqK4spo0kcRyA3YgKw7b+XfHwW5xwxyhEniRWAYMA6khhbY7evn64DLLjF15CxxuW/BKWIRSsgYEA8jvgnLoJJpmBjQoTpU672Ftzb03wLl7rSM9PUnqdZz0p3IJbjwsLbXtYH133wNm9XJTZXNWUkMQJ1St02A6YUm12uD6bX3IuLYyS6huLXs1xwRU1vTGUMqU1L1IYo2UHUzwoD1AdwR635OH2X1Ec9KrxtzyG2KnyIwly2ngMTQUFUupkRzLa+sEW1WPbb88LloM6yaGpmp5IZqWNAqBmMpnufExW21ha254I73xmlPVGlY/b/w01TWUk0csZZJyh0tECCWbkADzxmnilV2VUogASAHlF/rvzidBU02YQ0HzNLHSkykosa2uUBtba4v5b7YK/beVyfafIodW92Ed9/PxYC0xnCUfBn/AIjzyLKKMykF53OmGLzbzJ7Adz9OSMeU108uYVTRB+pPIxaVztrb/IbfQDtgn4gzqfMa2WeU2mk8CRqbiKPso9eLnvv6DHMrpPlJF1WMhsT6C3AwPU5+679ehvS9OsUft+S+igWnpJYxctYE+puMXlgscW1zv9OMQh1dGQKdIsP1xIsBDHp8zf8ALGNmssGoup42W3rtj4sQoVx23/E4iCxZduy/pjocgi4vt/PFEFGZ5bNDUNmOWMFlC7xX2cevniyJoc2ieWnOmojJEkbHuPP+Rw18FwbkHuMJ67LJYakZll0hSoX7ygeFhgnUlTIm4O0DMrI5DKVYcgi1sdU73wbT1MGewF4vBVR/fQ8j38x5HAbxsjlHBVh2OMk8bi9nQxZlP+y+lqJaaZZqd2R14KnGirPi6rqcvghjT5eWJwwkU3DCxBvfcbnzxlhv3scWKSffuD3wKlKPhjnGMtM9QyD4qSvSGBGEFa7hZEvuTcDWNrG4uD3vb3xozTvFIxqogwmmMrOkuq4tawNwRYb38zjw8G69xfa99xjcfDXxvJBLFFmSxsyEhZrWBHkw8/XYe2Oh03WepnI639P1yxq17NwBrjVoCHWx2a4NrbHjvxfHwQm1xY+WL1eKOonDTwFJrsn2ZBJA8Sk344IHbzxJY9ZQKb6+LDbHYw5bTbOBmw8WkilY7XNwLKTv39MLbwo01RXSmki1JoGo3LKeefY9hYnDYiMdYhwVhCmRgLKL8b/TFVZJF8syVUAni+9pZQQCLd+2Ky/yLlFl4WsbqS8lUeZZUg0JIkqBVs73s7M9rAMN+dr+mF0+ZSR1sK1MUVPRTzMA3S1qixhmK2HNxGbi23JPbEIUfKaL9q0i6ppdkpJ5V0FeLL5EX8+MA5vUPmGZZcoRKesKSOkPUCM8zEAAgAhhpVtttrknbHPnkk7t7OnDHFbof5XNFRRRiWdTJO7SQwxqDwNRXwj1sd/pviupd5JVrKoVUDACKSnp5mupO1yPK1mBNvocLZ1qaVl+fjlU1M5lMGrrdFuLKSVCrYE7Dk9+MMp6nKYMsp6+iq50hpWRpJIYjKSGYABrG5ttc/5YifyXLTRfMavK6+hrGKVFJNZZYSD1ITY2kW1+xN+ORbflVU1fw81RKenUbuTtKg7+XbC6gznMqnN8zhaVahaankVIgSC5LC2wuCLXv67Y7DN8MSwpJUVUSzMoaQGoQEMedreeKVhUr2efU1Pl7EVUsdVHIzHwkq1vXc4YAUbThlqyvH3oj5emK84o6eCsZcuqI6umKhhJ1bWPcGw/q+Ak3fQopzItrr13Nvew2xmuzRVaGKU8Kxv/AGyCzWsW1j/+cfPEBGgSopzYn7rk+XpgeanmUiOSOmR+bNJLf9MCyiWFwGeAM33VUsxP0tfEIM9DXB60IsAPvHsPbBsWX9SXL0+cpwKq4DajZbMRvfj62wk+Xq/lzKrRFAQDYsSCfPFJy2plWrVamAGQCwtuMTRBnyxtp9784+YqvK79je2AFEpYRrUKxQBW0QAgH3vguKjql0v8x4W3DCFbH88V4LF82VI1alXSz/LSryRuG874PqqeOpjW8sSyLwwNvpguNZNLK0rSSHjwWt+uKnNTUTSKyTUqxWQEw26nqL8+/fFPfkuP7XaELLpZlJW4P7rA46PI7Ed8C5iaeOsZKiF5LEmNuoykDvximCooGsNFUpPlMTb/AIsA+n+GaF1deUMgSD5HzxIEEG+EdZWiOeP5SrlaI7MsgXUp/DDOAo8aO2ZxozcLLTkfgQ2/4YB9NIbHrIezUfDfxG2UHoVcJq8tZSrQat0B5032Htb6jv7LlWZ0OYZetTlkolgZiRvupO5BHa3lj8+dGUE6auhZhyDIyn81wf8ACNVnozfTksTx1IBurMBHKBt+9YMO+2+NHTyy43UlaMXV4sGZXB0z2bMFmnkmiiZIlaM3Bhuri19yTY+2x/HAv7QmbpvHQTTU5AJqI4tAO1iNB3sPQYnkeZ5oZCM2owAz/f1grGAo+6w+93PY8++LKjOmrKaVKelOlpjDFMHF5CB/rFAO687Eg7Y292KZy1jl4ExrZ6LLpnV4Zg1O8mmZVi0MzE+G4B7kjzIG4O2MvSLmC5hmiiviniEMImqJIPCrkliFt/DqG/ncc4c1Ir8yrTK2Y0kZWSQRxmdS5XVZbA2AN1Ow2wlpM7npJ80mmkkkiV1SSQqR1C4NtIB/O3Y4Q5Xs2JVsezU2aUNaucPV0srJAyrNTMPtF2NjG1uxueRte44wDlFbWUsUENdDO+twzRSWuFA8JZeLXvze/wBMRf4lZ+oeh14pQenHJSyxyRHTY2b+AnyJ3xTVpPT11HNHVxwOVkV6cgML8oiqWBIsd/EOw74nkK0XnKYKh51pcylpDWxdaIxW0so2sCRe+7XA7H2wjp8ipoYI4pIoC6IFY9WUXIFuBt+GDV+fVpIooNcsSdQGMqYpTc8IbEE/wrtxjEy1zPK7zUUiyMxLgo62Pfbtg6YLo1nxWXfOdUtHE7iNPHSyMUbmxI1Dft9MERfBeYVFFT5lB8tHTVpVkXUQULHgi3a+AfiYUkObFOhPlx6akwlkYe4tcWNvPm+N7lscjfDmQBKqcRSQoTGGGm4YWPGx74TgipumMyya8Hn9bSVFFG0FbGakqQF6bElQu1uRtvx74LyP4arM/pJquhjhp/lj03SYlWta972P9DBfxnT09JPGXn6SkyXchBvqHOwv9cHfAsrnJq+ekzGaNBUgXjC3kuoFiCDg1iXc4gub4WZauoqnLJYBLIh66K66G8Om5G9/bA6gKGtQODe+ogj9cbzNsogOWyVM3jlSnYpqRPCBewG2wxhzJZW/t5O33enz/wA2KzY+FF4pNrYzqvh+py6OhZzD0q2RVjKN90nfcfXCyRWSdopIyxidlZAR4rGxA98emCiWqy7L2nfWscSSRqyr4GA5BtfCX4pyajpctNXAkKTPOoMmgfvE3vxhssKUOSQuOSblRmqKtamDmCi6AAIIZmU7/wCza/A5wLPIxq5pamJa+WVi40U9+lfexG/nyLYnpaNgOtC51XslgPbk4ri0vNMYEFI5a8nWR/GfMXI29tsZPKNFbMxmlO/zdxYEAgi48JHPt2wBFBKzdQK2m/hX+EkXJ/LG3yKnjqhmJkiidlCaTJErjd7H71/6thjNl8EedZvTpDEFhj1JqhjbcMi3sQbcnbGmMdL7M8pbZ59Q5XJWVkQWPUjDUygbr779+cSnp5VmAjvqQkh7A2HBt7743uY08NDnFfGkQjXUBEYQuqTwj73hNrHEMpjjbI6V2JWRcxSKxJ2G9wPK+Bjbk18By0kYqnpat6mQxA3kXS403Zt7c82/ww6yaKbJYMvzPpSRam0rN1Fe9xswFzYWHPqMbjK4IX+JKWJm1BqKB2Q3uSZQNRN97ja3vhBmdFLmGWZNTxQ2eZNCKrs0kjaL7qfu7A8eeBy6pIGnKLAYM7zKbNYo2naSIOTG8wEgjvuWFwbkex8sPZ2qJ6SnlfPI6CIqqywaWJAa5upNrqzXFha3bYYT02WQV1E1JUpWR1iM0WgSA9BwLHUjKLXIvcHi/pe2oposyy+OoaugaShSNpYpFQLp0C7DSTuGINztYHe+FQ+xWKLiqD+vQ5fTJl2X1UqS/MfazxLokdwbhrHawHl2wqWhrq74iqUoZ4OvO/hEwVLmxtZbbtpJ9bj8OUdW7xZhNX0Mc08wvHKqgkEWAZTcBRsN/TBWVZtV0NQ1bLHA0CymRnmkDWYrp1LIR/s7cbYNjhktdLRR9B4JKOpdRNAapgxcsShj1bmw0ki/p9VMtHLWVFNUzz9FkhSTpupLt23YC2oHzv8Alg2POiubj/xGjCPQ6uZ2U/LyE7OHAsdrdz6Yjl6UlRQPFWVHUEJbrNUkDqkfd0i97d9u55wStEcbBarqGhjmlmdqinN0k12AQ37j07D/ALitl4ZiyZnRspNwWjBJHqScB1L1E9StLSSxSUhUOKctZ77gWHsTbfucXrkOU6R08tr3S3hbpncefOD8guPJ+RrngUZjppcymkUIARVKyup8jsvvwOcbTK8xpVyDIojPCzxRhZQJFuh1DkE39cYr4ngqHzMtVCkr3Ea/bRqq7b7EFyRb38sJpIwwAlofCu+ocn8DhWKfDY/JGzU/GlWtZVR/LgBU6m7kASeJeLXwx+BoymT5i00YMnzCEJENVhp7YwqwKCTJRyqCAQEMm3re+JPDEumxq4gPK4/EkYNZWp8geNxo9Kz2thTKZVfqqz0z6QY2HN/wx570bIxOVxLtfWBHf35wNrjXZc0qb90eVbEeR24xaiQMLR5i9z+7YYrLl7lfRcIcT1OCsposuo45Z0WR6ZAAx5NsLPjapppsjaJZUkb5hAUU6iebiwxjBX5kqBI83qCi7Kh8Sr5Wue2IPUZhUjTNVI41BrmmUG4737/zw2XUJx40LjjadkEEIuqQNEGIUnSyj3sfrxiNQhkqCK10mVRaHoyOSF9SOD6YsbrFSWkilt93TGF/LFMMpWomTK5WLKR1hPNw3IC2W1rH/PGQeF/DCvPU16xKzAaCViUsbathsONsNpEDfEGfyalUC0ZMjqoBLIbXJHZSfxwhoSYIp1WeRl5062CFr2J03seOcVhKtDeXMKalkO4Ma69uwB2s2/t74esrSS+BLx3b+RvXzQNnGZ1MMiojyahLuRNZbeEhuBbt3wHltbTQZRTRvIA4q1mkDlQAFvsLm9/W2BqCoieWQx1b1MgY9U1ADdMhSbA29MQpIlp42qTFl5YsSaioAkluQCTpPbzOAUnbYbjaobU/xNCmaLNQg1LQwRwqkaPPpKsDqJUDc2Hpt64ozWYUdDlk0M1NFVU62iKDRIkgXZna1iwtax5ucDidqtVtXVtbBbf5QLFFzY35sPYg84n8Xo02RUMskzhYh4EaGwVTYbG+/bf/ABwM5NtFONRdA+UZ5ChWpz2oVxEWJJQ9V3P7zMp1WsxF7HgAg4v+I6qONqgU9K0ea7GboWjiij2AsnZjYNY/xX2xnqfLpmpo5ynUWbSoUvpZSxNjfyxW8tTLPUVXUJaFvG8ja2O9lG434/LFWJUZVtmqpc6oIaGmlViksdPeuZwwVGOyoqm4O1z4b3POA8w/Zy1dJl0FSyEgsY0pxqubta/cbsd8ZqSKYGGUlTJMAYthqYg2Hp5YNSszBYZ6KPomRJTPI+gF1YG5Or6W+nbBqa9hRb8Mf5fJVy5dVLBmVM1G8bq61UyrJYDyPPfce2+M/A8oEqWqdSoFUMx2B/e22Fu29rYsqamSasnrp3WKJfDYqG38hbv/ANsUVPzqTNUSBZY3sbOGQFb2Cix7jfbzwVovlfgOyiCnFZDNmjzxU7owR1m2JF/CO4YEfrjlssfxr8SVahtwGeW4998WyVz1FYiQ01Nl0IBXoODLotvtYEg8b8c4olzaF5Xf50nUxNxGB/PBJ/BN+hz8TxSNm0jVVE9MRGur5W5RhvY7DT6H2wrR4SwL1NRFb7qsy7fiMPKxMpzGpWoWozam2Fl2mW473YlvzxwUOveP4kgA5C1FA4/MMf0wpJ0hr27F4qAVtDXyX8yisPyIxzq5gp8FejeRKW/mcM3yurK/Z1+Qzn/5JWjP/MuODIc4K6o8ny+s7/2SpQ/mSMSmQXNU5wALzU5F9rSH/pxcTXlS0lNC3r4Tf8sTnyrNIBqm+FsyTteFnl//AAxwKxWE2loc0pj5SQSC34piqZejrzOT9plERPmAmJR1KL4XyuX2ijLH/lOKGrssVir5lofylVQR+QOL6Z4JAenmFOxPAKWH46jiqISvFr1xJPTspuRKrgjb+8dsSnqFEt8zbo6l1RdNkGoX3JsDj5tcbRrO6Sx3F+mxvb3tjsKATzfKyvOp3PVVVCDsACd/fucUWBwPphbUhUHxHVsSCTb8sXU0R8LUmVpAFUsRWA3UbXdepvc9rYrhm1xzOzG7N4h/FcthlTxRUzf+bZh9q9PdbxhmZjwllv5dyPPBFAkUhmliE9QlWIx4IgtumtmOk77nHaagkkVqyClgGqRU+bYkkMQCBY7BfPi9sUVNTQmnhSnpOmUFpyLL1GN7m6WP4knEGqupC9MzzdFAWEYlJUXA4U7X9cSqK5IZVS0MVU65lXTVk9gIWpSNDP5khgAF2Frn64V11VJWU0kJaXpwaUVHbUOdyNtuOPTFaJTv8uRVSQ/wCWEszb8XUkD3P5YhGKZVqXFYhGsdT7Nrx7nnbf6YjaoXKdrQVGAscUZvzGQew3wKlEogqBq/1rKWPHe+Coo0eOORagNp0lSEazA3/rfFccsLJITU3VSoYLER09z7X3vgG3QM7pf0QanUtSA76FGkg+uOIGFRWhkQoVYmw5374KU0zFCagqSoMIaMnXv6XtjnTiYyhKuMuwYOul/s997m1vwvigFd/wDfAFUQI1AqU6ER9XUBbvbnHZVtVUWpPEqJY2P4YPShmCrTwyRTEnWCjixHl4rb+nOKpkZaiLXFJdNIJ0kAG/B2xabIk0vwBwsRnM5KFQInAsDztvgAUtNYf2Yn165/ww1jFq2ZjwVbCtdAUC68YNSaJKWhvHJH4o+pBbVYWY8eoxYyuz2EfitY6HBsPP8APChYjHdWIGwsV/ePkMSepWAkN1NRawF+1sFz+iu6OopWaFQOrc7G8YuMcaUatpF3AAumnfv/ADwnXMp1KoBZuwvffvicecylzfTr2Ivvv/LF8g+6jQU1fNHErR1GkkG2mfSCfx9sHxfEGb0xRY6upCsLkmTUB29fLGThzNkIBpoVC9x2O3Ye2LDmdOwKrTyKrLfwEj8/fFpoJZV8mwh+KszdSZ5o3AO4mp4zce9sUtmOWSl5K7IcknsbO3yQVj9RhFDVxdWYrUSICwJW97C/bBGsaFIqbpsCroCdhzffEtBdxDCU5LLpioss+RvvalqCNd+PC4YfhgLNEymmo1+XpaqOqcH7ZZVRfcqB4j74pZZECNaKVgSCAxFhba2/qcUZvqZ0bpqoGobm+1/LviUrsLnoppWbomwugUEk99zb+eFccmmCi0f+uQSNr4YxV8VMklNLuzgKGJAsQSdwfTEaRKJ0h6MzGNLteRCCW22HP8sBySYEp6IhFdJbtpBk77W5xBpIvmKhFO4gDAEciw/r64LaGNo1HWjJdt9QNl524xRLAGkqHSSC/TKKNdmH0PA+uBuxdtgAY6Mr3J1SEHjjUMUM56ObeIWR1sB6ucG/sybVQLA8EiQuXdlnjAtcHa5GrbyvxgefL6qGlzGWSFws7qYz3cBsEqJQxpXf5OjCtbX0v1/zwtpKhzFmW9+nIux3H3mwypY9VDRSA7HRp/UYUUiv0czOk+OVbb8+Nv8AHESWw5L9qGAl0GguQQyC3qb84YUbR9afSBrDkNcbnxG/0wrEUnTy0MFGlQGvb+K/fB0YWOqqD0mDOGOq+3PtycLkhTSGWaR3fQwjC6bgMLC344qV5kYBJZEjChSiOQp9x3xD5gzBDOXcqWDX7+WOtKhbZRvYgnC1aB2l+D4SOXYuEZQpCkxJqHkNQGq3oTgLpn/2Mf8AxH/HBgZS7EkAb7jEepB2kf8AAYJtoqcml/rAp6WGWw19NU3VRbdvPFdPRxAuahC8Y8aFDZgTyNiMFyIpJuo2vjqANpDC42/UYnJpCrIJQ0MoJlUoLEElS1/fz4tiElFSi6INettm3Bv2JP8AicTJu5v2JA9MfXOkt3LAE+YxSbJyYvegcFemWIuP653xIxskyCMhRp1EE8e2CJGJJJN7Ha+LU2UMORt9LYLkychY8gKuVCkMxTddw1triwtiCVMkinU2hVO41X+ntiwKJJZI23RnKkeYABH598E5dDHPFDPKgMrcvwTvb9MMbSVh6AUqZxpbrlXBPgvew9v64xZ8zLKwfrkMd7vwfQYftTQWKdJNLt4hbnbFuY0VKIj9gnhAK7ccYX3V4B5+hGlWUVj04pHewZ3HbFkE5eUaoYglzY37eW2Ap/vyCwspsB5YJmA/sygAArc278YtotpBGuFWIDMCliTbw4ujijdWZZGIcX874FQk3FzYHb0wflx6lMde/vgJOlYLbRJodbhw2/AC2wNWpVU0INKC0ha5aNtLKcGC4kIBIAkta/8AexZAodwHFwW7+2BUmi1OSAIZMwfSJIGe9tRdUc3HJDHcH1vgqOCP7MPR6QxHW6eq7EcE8gee2GMESW+72xbJI6R6lYg6QecU8rsLvyFMi0j1LgyGJIgOkvS1X9Cf3e3bERFEI3mWpikd2I0eJSm55JAH1BxdXMRUKBa2kdsCSxR/wDkfywalZfdvyjr0zqgiEsJcksSKhCvtqvb88SMTXRVlhCrYMDKtza/Avc4GdR1bb2DbC/GK45HOptR1BrX9MEXGcXqg4Rgy6i8Omx8ImUke4vce+OCGK3+ty3/7CD/rwFTEmWY338WKUZiikk8YjRc6a/J//9k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Дети - это наследие Господа, и мы ответственны перед Ним за управление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достоянием...</a:t>
            </a:r>
          </a:p>
        </p:txBody>
      </p:sp>
      <p:pic>
        <p:nvPicPr>
          <p:cNvPr id="63490" name="Picture 2" descr="http://profinance.kz/uploads/posts/2010-04/1272342076_shutterstock_39788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000372"/>
            <a:ext cx="3571900" cy="28876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96599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"Вот я и дети, которых Господь дал мне"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Пусть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родители трудятся для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любовью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ерой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молитвой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они 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придут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радостью к Богу,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говоря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"Вот я и дети, которых Господь дал мне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357430"/>
            <a:ext cx="2482748" cy="16386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Дом без детей - безлюдное место.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угрожает его обитателям?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стать невежливыми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стать эгоистами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стать недуховными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стать гордыми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стать нервозными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9396" name="Picture 4" descr="http://www.vmagik.ru/uploads/f1/s/16/456/image/591/293/medium_rassorka_na_muzha_i_zhen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571876"/>
            <a:ext cx="3005713" cy="23574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Когда двое создают семью...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 них нет детей,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чтобы развивать терпение, выдержку и истинную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нужно постоянно бодрствовать,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эгоизм не получил превосходство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стали 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эгоцентричны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требовали к себе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заинтересованности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сознавая, что они должны быть дарованы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другим...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Почему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многие больны физически и ослаблены морально?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они не посещают медицинские учреждения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они не ведут здорового образа жизни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они сосредоточены исключительно на самих себе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5298" name="Picture 2" descr="http://www.lilasenflor.ru/wp-content/uploads/2011/03/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357694"/>
            <a:ext cx="2928958" cy="1956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помочь таким больным физически и ослабленным морально людям?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4900618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используя жизнелюбие молодежи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используя неукротимую энергию детей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3250" name="Picture 2" descr="http://sufler.files.wordpress.com/2010/02/10858.jpg?w=8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928802"/>
            <a:ext cx="2804895" cy="3714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370</Words>
  <Application>Microsoft Office PowerPoint</Application>
  <PresentationFormat>Экран (4:3)</PresentationFormat>
  <Paragraphs>94</Paragraphs>
  <Slides>18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 РАЗДЕЛ VII. НАСЛЕДИЕ ГОСПОДА  Глава 23. Благословенные дети Глава 24. Количество членов семьи Глава 25. Забота о нуждающихся детях Глава 26. Родительское наследство для детей  </vt:lpstr>
      <vt:lpstr>Слайд 3</vt:lpstr>
      <vt:lpstr>!</vt:lpstr>
      <vt:lpstr>"Вот я и дети, которых Господь дал мне"</vt:lpstr>
      <vt:lpstr>?</vt:lpstr>
      <vt:lpstr>Когда двое создают семью...</vt:lpstr>
      <vt:lpstr>? Почему многие больны физически и ослаблены морально?</vt:lpstr>
      <vt:lpstr>? Как помочь таким больным физически и ослабленным морально людям?</vt:lpstr>
      <vt:lpstr>!</vt:lpstr>
      <vt:lpstr>!</vt:lpstr>
      <vt:lpstr>? Закончить предложение</vt:lpstr>
      <vt:lpstr>!</vt:lpstr>
      <vt:lpstr>? Зачеркнуть ненужное</vt:lpstr>
      <vt:lpstr>Помните!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10</cp:revision>
  <dcterms:created xsi:type="dcterms:W3CDTF">2012-06-09T16:31:11Z</dcterms:created>
  <dcterms:modified xsi:type="dcterms:W3CDTF">2012-06-26T10:43:37Z</dcterms:modified>
</cp:coreProperties>
</file>