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58" r:id="rId3"/>
    <p:sldId id="259" r:id="rId4"/>
    <p:sldId id="260" r:id="rId5"/>
    <p:sldId id="285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3" r:id="rId26"/>
    <p:sldId id="286" r:id="rId27"/>
    <p:sldId id="28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4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A78802-50B5-4DE2-94A3-53B9DEA7861F}" type="datetimeFigureOut">
              <a:rPr lang="ru-RU" smtClean="0"/>
              <a:pPr/>
              <a:t>26.06.2012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4DA621-DDEA-43DD-B0AD-0615610D69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в строгом и нежном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4DA621-DDEA-43DD-B0AD-0615610D694C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Он не остановится, чтобы поразмыслить над тем, сколько матери приходится выносить из-за капризов малыша, но нетерпеливо зовет: "Эй, мама, возьми своего ребенка". Разве этот ребенок не его тоже? Разве не повелевает ему природный долг терпеливо нести свою часть беремени, воспитывая своих детей?2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заботы</a:t>
            </a:r>
            <a:r>
              <a:rPr lang="ru-RU" baseline="0" dirty="0" smtClean="0">
                <a:latin typeface="Times New Roman" pitchFamily="18" charset="0"/>
                <a:cs typeface="Times New Roman" pitchFamily="18" charset="0"/>
              </a:rPr>
              <a:t> и трудности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6F4CE-97AE-448E-AE7D-58BE21A440A6}" type="datetimeFigureOut">
              <a:rPr lang="ru-RU" smtClean="0"/>
              <a:pPr/>
              <a:t>26.06.2012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B63EF-9900-400D-9908-352D65BD52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6F4CE-97AE-448E-AE7D-58BE21A440A6}" type="datetimeFigureOut">
              <a:rPr lang="ru-RU" smtClean="0"/>
              <a:pPr/>
              <a:t>26.06.2012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B63EF-9900-400D-9908-352D65BD52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6F4CE-97AE-448E-AE7D-58BE21A440A6}" type="datetimeFigureOut">
              <a:rPr lang="ru-RU" smtClean="0"/>
              <a:pPr/>
              <a:t>26.06.2012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B63EF-9900-400D-9908-352D65BD52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6F4CE-97AE-448E-AE7D-58BE21A440A6}" type="datetimeFigureOut">
              <a:rPr lang="ru-RU" smtClean="0"/>
              <a:pPr/>
              <a:t>26.06.2012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B63EF-9900-400D-9908-352D65BD52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6F4CE-97AE-448E-AE7D-58BE21A440A6}" type="datetimeFigureOut">
              <a:rPr lang="ru-RU" smtClean="0"/>
              <a:pPr/>
              <a:t>26.06.2012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B63EF-9900-400D-9908-352D65BD52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6F4CE-97AE-448E-AE7D-58BE21A440A6}" type="datetimeFigureOut">
              <a:rPr lang="ru-RU" smtClean="0"/>
              <a:pPr/>
              <a:t>26.06.2012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B63EF-9900-400D-9908-352D65BD52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6F4CE-97AE-448E-AE7D-58BE21A440A6}" type="datetimeFigureOut">
              <a:rPr lang="ru-RU" smtClean="0"/>
              <a:pPr/>
              <a:t>26.06.2012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B63EF-9900-400D-9908-352D65BD52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6F4CE-97AE-448E-AE7D-58BE21A440A6}" type="datetimeFigureOut">
              <a:rPr lang="ru-RU" smtClean="0"/>
              <a:pPr/>
              <a:t>26.06.2012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B63EF-9900-400D-9908-352D65BD52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6F4CE-97AE-448E-AE7D-58BE21A440A6}" type="datetimeFigureOut">
              <a:rPr lang="ru-RU" smtClean="0"/>
              <a:pPr/>
              <a:t>26.06.2012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B63EF-9900-400D-9908-352D65BD52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6F4CE-97AE-448E-AE7D-58BE21A440A6}" type="datetimeFigureOut">
              <a:rPr lang="ru-RU" smtClean="0"/>
              <a:pPr/>
              <a:t>26.06.2012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B63EF-9900-400D-9908-352D65BD52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6F4CE-97AE-448E-AE7D-58BE21A440A6}" type="datetimeFigureOut">
              <a:rPr lang="ru-RU" smtClean="0"/>
              <a:pPr/>
              <a:t>26.06.2012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B63EF-9900-400D-9908-352D65BD52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6F4CE-97AE-448E-AE7D-58BE21A440A6}" type="datetimeFigureOut">
              <a:rPr lang="ru-RU" smtClean="0"/>
              <a:pPr/>
              <a:t>26.06.2012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4B63EF-9900-400D-9908-352D65BD52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Часто мужья приходят домой насупленные, не принося света в семью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пища не подается вовремя, то усталая жена, которая часто одна совмещает обязанности экономки, няни, повара и горничной, выслушивает упреки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4819" name="Picture 3" descr="C:\Users\Marina Ott\Pictures\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3214686"/>
            <a:ext cx="3929090" cy="26222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071670" y="500042"/>
            <a:ext cx="6615130" cy="5626121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ts val="2500"/>
              </a:lnSpc>
              <a:spcBef>
                <a:spcPts val="0"/>
              </a:spcBef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Требовательный муж может снизойти до того, чтобы взять ребенка из рук усталой жены и дать ей возможность быстрее накормить семью...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 если ребенок ведет себя беспокойно на руках отца, то он не считает своим долгом нянчиться с ним, успокаивать и утешать его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85728"/>
            <a:ext cx="1737002" cy="1857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2777" name="Picture 9" descr="http://vedomosti-ural.ru/uploadedFiles/newsimages/icons/350x350/147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857628"/>
            <a:ext cx="2571768" cy="20574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Что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недостаточно понимают и оценивают многие мужья?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трудности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мечты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переживания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адежды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заботы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которыми имеют дело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жены...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5" descr="http://1.bp.blogspot.com/_UN8wueVREJA/TUrqe8jucNI/AAAAAAAAAp0/ZQxzXKRaIw0/s1600/razvod+i+det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2143116"/>
            <a:ext cx="2500330" cy="37401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Наставление суровому и властному мужу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1600200"/>
            <a:ext cx="6543692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Ваша жена была бы гораздо счастливее, если бы вы не считали, что облечены абсолютной властью, поскольку являетесь мужем и отцом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Ваше поведение показывает, что вы неправильно понимаете свое положение хозяина дома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 нервны и властны, и часто вам весьма не хватает рассудительности, так что как бы вы ни оценивали свои действия в таких случаях, их нельзя назвать последовательными по отношению к вашей жене и детям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8673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142984"/>
            <a:ext cx="1603386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может сделать жену гораздо счастливее?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857364"/>
            <a:ext cx="6186502" cy="4268799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бы муж не считал себя облеченным абсолютной властью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бы у него хватало рассудительности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бы он был последовательным по отношению к ней и детям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s://encrypted-tbn1.google.com/images?q=tbn:ANd9GcRKpCiwZpN_EEdJD9p88dlIuhVPUtv0ANqHgLFPDj4bb3nFS2o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2500306"/>
            <a:ext cx="1838325" cy="24860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Мужья, давайте своим женам возможность жить духовной жизнью...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Раздражительные и ворчливые мужья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www.hand-of-god.org/church/IMG/arton7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2786058"/>
            <a:ext cx="3143272" cy="23995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потворствуют своей привычке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раздражаться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выглядят, как взрослые дети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лелеют негативные чувства, суживая и ограничивая сферу жизни своими вечными недовольствами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омрачают не только свою жизнь, но и жизнь других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вынашивают дух Измаила, руки которого были "на всех, и руки всех на него"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214546" y="274638"/>
            <a:ext cx="6472254" cy="114300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Эгоистичный и угрюмый муж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Склад характера у брата Б. не таков, чтобы он мог наполнять светом свою семью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Здесь, в семье, для него хорошее поле деятельности, где ему необходимо начать трудиться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 больше похож на тучу, чем на солнечный луч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слишком самолюбив, чтобы говорить слова одобрения членам своей семьи, в особенности той единственной, которую он должен любить и уважать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угрюм, повелителен и властен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слова часто бывают колки и оставляют раны, которые он не пытается исцелить, он не стремится смягчить свой дух, признавая свои ошибки и исповедуя свои прегрешения...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57166"/>
            <a:ext cx="1402963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Брату Б. следует быть мягче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ему необходимо развивать в себе вежливость и бережное отношение к членам семьи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должен относиться заботливо и нежно к своей жене, которая равна ему во всех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отношениях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Ему не следует произносить слова, которые могут омрачить ее сердце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должен начать работу преобразования в семье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должен развивать в себе привязанность и побеждать грубые, неприятные, неблагородные черты своего характера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571480"/>
            <a:ext cx="1402963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Муж и отец, который угрюм, самолюбив и властен, не только делает несчастным самого себя, но и омрачает жизнь всех членов своей семьи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жена удручена и нездорова, дети растут нервными из-за его скверного нрава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Рано или поздно он пожнет плоды такого отношения 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571480"/>
            <a:ext cx="1402963" cy="1500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14348" y="2928934"/>
            <a:ext cx="7858180" cy="1612901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IX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ОТЕЦ - СВЯЗУЮЩЕЕ ЗВЕНО СЕМЬИ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34. Положение и обязанности отца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35. «Носите бремена друг друга»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36. Отец и его дети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37. Каким не должен быть муж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Самовлюбленный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нетерпимый муж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Вы ожидаете слишком многого от своей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жены и детей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слишком много осуждаете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бы вы сохраняли в себе бодрый, веселый дух и говорили с ними ласково и нежно, то принесли бы свет в свой дом вместо грозовых туч скорби и несчастья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слишком считаетесь со своим мнением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придерживаетесь крайностей и не желаете, чтобы точка зрения жены имела вес в вашей семье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не питаете уважения к своей жене и не учите детей уважать ее мнение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500042"/>
            <a:ext cx="1469771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Вы не относитесь к ней как к равной, но стараетесь взять бразды правления в свои руки и удерживаете их твердой хваткой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не обладаете нежным, сострадательным характером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Вам необходимо развивать в себе эти черты характера, если вы хотите быть победителем и если желаете, чтобы Божьи благословения пребывали в вашей семье</a:t>
            </a:r>
          </a:p>
          <a:p>
            <a:endParaRPr lang="ru-RU" dirty="0"/>
          </a:p>
        </p:txBody>
      </p:sp>
      <p:pic>
        <p:nvPicPr>
          <p:cNvPr id="9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500042"/>
            <a:ext cx="1469771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Тому, кто пренебрегает христианской вежливостью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Вы считаете слабостью быть добрым, нежным и сострадательным и думаете, что ниже вашего достоинства говорить с женой ласково, нежно, с любовью 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 имеете неверное представление об истинном мужестве и достоинстве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Привычка оставлять добрые дела недоделанными является проявлением слабости и недостатком вашего характера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То, что вы расцениваете как слабость, Бог считает истинной христианской вежливостью, которая должна быть в каждом христианине; ибо этот же дух проявлял и Христос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928670"/>
            <a:ext cx="1336155" cy="14287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Мужья должны быть достойными любви и расположения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Если муж деспотичен, требователен,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критичен по отношению к своей жене, то он не может завоевать ее уважения и привязанности, и супружеские отношения станут ненавистными ей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не будет любить своего мужа, потому что он не хочет стать ей добрым другом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Мужья должны быть заботливыми, внимательными, постоянными, верными, сострадательными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должны проявлять любовь и сочувствие...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928670"/>
            <a:ext cx="1336154" cy="142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357422" y="357166"/>
            <a:ext cx="628654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муж имеет благородный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характер, чистое сердце, возвышенный ум,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 должен обладать каждый истинный христианин,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 сделает счастливыми семейные отношения...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будет заботиться о здоровье своей жены и ободрять ее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будет стараться говорить слова утешения, чтобы создать атмосферу мира в домашней среде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571480"/>
            <a:ext cx="1643074" cy="17569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windowscom.ru/uploads/posts/2011-02/1296660719_windowscom.ru_1920x1200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38428" y="2857496"/>
            <a:ext cx="5618526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Глава 37.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Каким не должен быть муж</a:t>
            </a: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4614866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Во многих семьях есть дети разных возрастов, некоторые нуждаются не только во внимании и мудром наставлении матери...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zabozhko.ru/wp-content/uploads/2011/01/3ce87edc37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2285992"/>
            <a:ext cx="3333740" cy="24936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каком влиянии отца нуждаются дети разных возрастов?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строгом и нежном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решительном и постоянном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6" name="Picture 4" descr="http://i045.radikal.ru/0904/5f/dabe9cbff0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3357562"/>
            <a:ext cx="3429024" cy="25717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285984" y="1714488"/>
            <a:ext cx="6400816" cy="4411675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пренебрегают своим долгом и таким образом взваливают тягостное бремя на мать,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 же время чувствуя себя свободными критиковать и осуждать ее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ействия,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основываясь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лишь на своей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оценке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Мало кто из отцов придает этому должное значение...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09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1071546"/>
            <a:ext cx="1469771" cy="1571636"/>
          </a:xfrm>
          <a:prstGeom prst="rect">
            <a:avLst/>
          </a:prstGeom>
          <a:noFill/>
        </p:spPr>
      </p:pic>
      <p:pic>
        <p:nvPicPr>
          <p:cNvPr id="7" name="Picture 2" descr="http://beautifulstyle.ru/uploads/posts/2011-07/1309961347_konflik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4357694"/>
            <a:ext cx="2886050" cy="192403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жена...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6572296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Угнетаемая тяжелым чувством ответственности и постоянными порицаниями, несчастная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жена и мать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зачастую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сознает себя виновной и раскаивается в том, что она сделала нечаянно или по неведению, даже когда она сделала самое лучшее в данных обстоятельствах...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4" name="Picture 4" descr="http://sila-priroda.ru/img10/domashnee_nasilie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2643182"/>
            <a:ext cx="2857488" cy="225346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Муж, который рассчитывает, что его жена будет нести двойное бремя</a:t>
            </a:r>
            <a:endParaRPr lang="ru-RU" sz="3600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71807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Даже тогда, когда ее огромные усилия должны быть по достоинству оценены и одобрены, чтобы ее сердце обрело радость, над ней повисает туча скорби и осуждения, потому что ее муж, пренебрегая своим долгом, рассчитывает на то, что она справится за двоих, доставляя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ему удовлетворение, независимо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 обстоятельств...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6" name="Picture 4" descr="http://xn--h1aehdaftdj5b.xn--p1ai/uploads/posts/2012-02/1328524326_0_7f776_94a00d5d_x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3500438"/>
            <a:ext cx="2162874" cy="28575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мужья недостаточно понимают и оценивают заботы и трудности, с которыми имеют дело их жены, проводя весь день, словно в заточении, в бесконечном круговороте домашних дел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www.uaua.info/pictures/news/51/03c9/cropr_300x300/5103c942a9cff5556cdac298da83587c4fb3cd365c4e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3929066"/>
            <a:ext cx="2357454" cy="23574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919</Words>
  <Application>Microsoft Office PowerPoint</Application>
  <PresentationFormat>Экран (4:3)</PresentationFormat>
  <Paragraphs>135</Paragraphs>
  <Slides>27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  РАЗДЕЛ IX.  ОТЕЦ - СВЯЗУЮЩЕЕ ЗВЕНО СЕМЬИ Глава 34. Положение и обязанности отца Глава 35. «Носите бремена друг друга» Глава 36. Отец и его дети Глава 37. Каким не должен быть муж    </vt:lpstr>
      <vt:lpstr>Слайд 3</vt:lpstr>
      <vt:lpstr>!</vt:lpstr>
      <vt:lpstr> ? В каком влиянии отца нуждаются дети разных возрастов?  </vt:lpstr>
      <vt:lpstr>Мало кто из отцов придает этому должное значение...</vt:lpstr>
      <vt:lpstr>А жена...</vt:lpstr>
      <vt:lpstr>Муж, который рассчитывает, что его жена будет нести двойное бремя</vt:lpstr>
      <vt:lpstr>!</vt:lpstr>
      <vt:lpstr>Слайд 10</vt:lpstr>
      <vt:lpstr>Слайд 11</vt:lpstr>
      <vt:lpstr> ? Что недостаточно понимают и оценивают многие мужья? </vt:lpstr>
      <vt:lpstr>Наставление суровому и властному мужу</vt:lpstr>
      <vt:lpstr>? Что может сделать жену гораздо счастливее?</vt:lpstr>
      <vt:lpstr>Раздражительные и ворчливые мужья </vt:lpstr>
      <vt:lpstr>Слайд 16</vt:lpstr>
      <vt:lpstr>Эгоистичный и угрюмый муж</vt:lpstr>
      <vt:lpstr>...</vt:lpstr>
      <vt:lpstr>...</vt:lpstr>
      <vt:lpstr>Самовлюбленный  и нетерпимый муж</vt:lpstr>
      <vt:lpstr>...</vt:lpstr>
      <vt:lpstr>Тому, кто пренебрегает христианской вежливостью</vt:lpstr>
      <vt:lpstr>Мужья должны быть достойными любви и расположения</vt:lpstr>
      <vt:lpstr>...</vt:lpstr>
      <vt:lpstr>Слайд 25</vt:lpstr>
      <vt:lpstr>Слайд 26</vt:lpstr>
      <vt:lpstr>Слайд 27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</cp:revision>
  <dcterms:created xsi:type="dcterms:W3CDTF">2012-06-18T10:25:13Z</dcterms:created>
  <dcterms:modified xsi:type="dcterms:W3CDTF">2012-06-26T10:38:13Z</dcterms:modified>
</cp:coreProperties>
</file>