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86" r:id="rId13"/>
    <p:sldId id="269" r:id="rId14"/>
    <p:sldId id="270" r:id="rId15"/>
    <p:sldId id="271" r:id="rId16"/>
    <p:sldId id="272" r:id="rId17"/>
    <p:sldId id="283" r:id="rId18"/>
    <p:sldId id="284" r:id="rId19"/>
    <p:sldId id="28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3E2B50-3B5E-41B1-AA77-E2B05D848AA2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869E0B-E62C-4398-BA6D-7CAFC5945A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проклятье богатства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869E0B-E62C-4398-BA6D-7CAFC5945AC9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не хлопочут. Им следует так оформить свое завещание, чтобы не было проблем, если с ними что-то случится.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Ответ: в первую очередь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869E0B-E62C-4398-BA6D-7CAFC5945AC9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2BE2-7065-4441-8220-D90C88357CD7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5452-DCCA-4AED-9763-2923BCFF5C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2BE2-7065-4441-8220-D90C88357CD7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5452-DCCA-4AED-9763-2923BCFF5C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2BE2-7065-4441-8220-D90C88357CD7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5452-DCCA-4AED-9763-2923BCFF5C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2BE2-7065-4441-8220-D90C88357CD7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5452-DCCA-4AED-9763-2923BCFF5C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2BE2-7065-4441-8220-D90C88357CD7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5452-DCCA-4AED-9763-2923BCFF5C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2BE2-7065-4441-8220-D90C88357CD7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5452-DCCA-4AED-9763-2923BCFF5C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2BE2-7065-4441-8220-D90C88357CD7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5452-DCCA-4AED-9763-2923BCFF5C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2BE2-7065-4441-8220-D90C88357CD7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5452-DCCA-4AED-9763-2923BCFF5C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2BE2-7065-4441-8220-D90C88357CD7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5452-DCCA-4AED-9763-2923BCFF5C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2BE2-7065-4441-8220-D90C88357CD7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5452-DCCA-4AED-9763-2923BCFF5C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2BE2-7065-4441-8220-D90C88357CD7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5452-DCCA-4AED-9763-2923BCFF5C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B2BE2-7065-4441-8220-D90C88357CD7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C35452-DCCA-4AED-9763-2923BCFF5C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Вставить пропущенное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слово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215370" cy="431164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Многие ________ по поводу составления своих завещаний, пока пребывают в добром здравии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задумываются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хлопочут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5842" name="Picture 2" descr="http://newsfromweb.ru/images/news11/0110890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3643314"/>
            <a:ext cx="3286108" cy="218526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чем нужно удостовериться, завещая свое имущество родственникам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что вы не забыли кого-то из родственников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что вы не обделили жену и детей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что вы не забыли дела Божьего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ttp://life.lg.ua/wp-content/uploads/2012/04/%D0%94%D0%B0%D1%80%D1%81%D1%82%D0%B2%D0%B5%D0%BD%D0%BD%D0%B0%D1%8F-%D0%B8%D0%BB%D0%B8-%D0%B7%D0%B0%D0%B2%D0%B5%D1%89%D0%B0%D0%BD%D0%B8%D0%B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3786190"/>
            <a:ext cx="1603763" cy="217167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571472" y="214290"/>
            <a:ext cx="8229600" cy="585791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Завещание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следует делать таким образом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чтобы оно отвечало юридическим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нормам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того, как завещание составлено, оно,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никому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мешая, может лежать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годами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Смерть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застигнет вас врасплох, братья, потому что вы уже сделали свое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завещание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Завещая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свое имущество родственникам, удостоверьтесь в том, что вы не забыли дела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Божьего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являетесь Его посредниками, владеющими Его имуществом, и Его требования вы должны учитывать в первую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очередь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Конечно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не следует обделять жену и детей; о них нужно позаботиться, если они в чем-нибудь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нуждаются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включайте в свое завещание длинный список родственников, живущих безбедно, только потому, что так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принято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358082" y="428604"/>
            <a:ext cx="1285884" cy="12986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? Закончить предложение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Поскольку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«вы являетесь Его (Бога) посредниками, владеющими Его имуществом,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Его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требования должны учитываться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________».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в ряду тех, кто включен в завещание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в последнюю очередь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в первую очередь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и никого более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9698" name="Picture 2" descr="http://advocat-cons.info/uploads/posts/2009-04/1240918789_zaveshhani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4214818"/>
            <a:ext cx="3319456" cy="158530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43444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никто не думает, что он исполняет намерение Христа, накапливая имущество в течение всей своей жизни и завещая после смерти часть его для какой-либо благотворительной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Некоторые эгоистично скупы и копят деньги на протяжении всей своей жизни, рассчитывая возместить свое пренебрежительное отношение к нуждам ближних упоминанием о них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завещании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никакие средства, дарованные таким образом через завещание, не принесут пользу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Братья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сестры, вкладывайте себя в небесный банк и не доверяйте своего управления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другим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каком случае родители могут передать детям средства, которые Бог передал в их руки?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757493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(родители) не будут иметь вернейшее доказательство того, что их дети проявляют больший интерес, большую любовь и преданность делу Божьему, чем они сами, и что эти дети будут более серьезными и ревностными в продвижении дела Божьего и более благотворительными в осуществлении различных предприятий, связанных с использованием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средств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://life.lg.ua/wp-content/uploads/2012/02/%D0%97%D0%B0%D0%B2%D0%B5%D1%89%D0%B0%D0%BD%D0%B8%D0%B5-23c44600076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4214818"/>
            <a:ext cx="2965459" cy="20572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Вставить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пропущенные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слова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Те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кто приобретает богатство с целью накопления, завещают _______  _______ своим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детям.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великое благословение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сомнительное благословение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проклятье богатства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4578" name="Picture 2" descr="https://encrypted-tbn1.google.com/images?q=tbn:ANd9GcSPuescZi_zQ9ogfRx1MyLPtbwCq55D6ubLdCc7zFI2_x4VFrB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3714752"/>
            <a:ext cx="2286000" cy="18097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714348" y="2357430"/>
            <a:ext cx="8072494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XIII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ИСПОЛЬЗОВАНИЕ ДЕНЕГ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 bmk="f1158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60. Божьи управители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5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61. Принципы семейного финансирования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6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62. Поощряйте экономию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6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63. Наставляйте детей, как зарабатывать и использовать деньги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62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64. Деловая честность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63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65. Забота о будущем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50994" y="2500306"/>
            <a:ext cx="2205284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600" b="1" dirty="0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</a:t>
            </a:r>
            <a:r>
              <a:rPr lang="ru-RU" sz="3600" b="1" dirty="0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65. </a:t>
            </a:r>
            <a:r>
              <a:rPr lang="ru-RU" sz="3600" dirty="0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43174" y="3143248"/>
            <a:ext cx="40821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 bmk="f1163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Забота о будущем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какой целью следует экономить средства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чтобы иметь свой собственный дом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чтобы иметь средства на случай несчастья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 descr="http://shkolazhizni.ru/img/content/i2/21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4000504"/>
            <a:ext cx="2857520" cy="22383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занимаетесь делом, которое время от времени приносит вам большой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доход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Заработав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деньги, вы не стараетесь экономить их с оглядкой для той поры, когда не сможете добывать средства так просто, но много тратите на воображаемые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нужды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 вы и ваша жена понимали, что Бог повелел вам не жить на поводу у своих вкусов и желаний, заботиться и о будущем, а не только о настоящем, то вы теперь могли бы иметь достаток во всем и ваша семья могла бы иметь все радости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жизни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должны научиться этому уроку...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поможет вам быстрее пройти длинный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путь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3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57166"/>
            <a:ext cx="962025" cy="1028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571612"/>
            <a:ext cx="5643602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какой целью следует откладывать часть заработка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чтобы использовать эти деньги только в том случае, если в этом возникнет острая нужда (болезнь)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чтобы использовать эти деньги для того, чтобы совершить приношение Дающему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8" name="Picture 4" descr="http://lovedengi.com/wp-content/uploads/2011/07/%D0%B4%D0%B5%D0%BD%D1%8C%D0%B3%D0%B8-%D0%BF%D0%BE%D0%B4-%D0%B7%D0%B0%D0%BC%D0%BA%D0%BE%D0%B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3929066"/>
            <a:ext cx="2928926" cy="22807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57158" y="357167"/>
            <a:ext cx="8229600" cy="342902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Средства, которые вы зарабатываете, не тратятся разумно и экономно, чтобы оставлять запас на случай, если вы заболеете и ваша семья лишится средств, которые вы приносите, чтобы содержать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ее...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Ваша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семья должна иметь что-то, на что можно было бы положиться в случае, если вы окажетесь в стесненных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обстоятельствах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500438"/>
            <a:ext cx="3387027" cy="271948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7409" name="Picture 1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1428760" cy="152778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614749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Каждую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неделю вам следует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откладывать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каком-нибудь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надежном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месте от пяти до десяти долларов, которые можно будет использовать лишь в случае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болезни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Экономя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вы можете откладывать значительную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сумму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Проявляя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мудрое управление, вы можете собрать средства, чтобы отдать свои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долги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6" name="Picture 4" descr="http://www.sedmitza.ru/data/2010/03/17/1234825989/1yevtanazij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4929198"/>
            <a:ext cx="1905000" cy="14287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38918" name="Picture 6" descr="https://encrypted-tbn3.google.com/images?q=tbn:ANd9GcQNdTOy6KSWk-J4672O8q9UWlpvFG5kQSPCTMWiE9eOcQxv1860-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86644" y="357166"/>
            <a:ext cx="1646308" cy="20002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357166"/>
            <a:ext cx="4329114" cy="5786477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Те, кто являются верными управителями Божьих средств, узнают, как обстоит положение с их делом, и проявят мудрость, чтобы приготовиться ко всяким непредвиденным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обстоятельствам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время их испытания может неожиданно закончиться, они не должны ставить в большое затруднение тех, на кого возложена обязанность улаживать вопросы, связанные с 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имуществом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60363" indent="-360363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143504" y="357166"/>
            <a:ext cx="3571868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http://www.copypast.ru/foto7/1331/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2000240"/>
            <a:ext cx="3786182" cy="250519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528</Words>
  <Application>Microsoft Office PowerPoint</Application>
  <PresentationFormat>Экран (4:3)</PresentationFormat>
  <Paragraphs>88</Paragraphs>
  <Slides>19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?</vt:lpstr>
      <vt:lpstr>!</vt:lpstr>
      <vt:lpstr>?</vt:lpstr>
      <vt:lpstr>Слайд 7</vt:lpstr>
      <vt:lpstr>!</vt:lpstr>
      <vt:lpstr>!</vt:lpstr>
      <vt:lpstr>? Вставить пропущенное слово</vt:lpstr>
      <vt:lpstr>?</vt:lpstr>
      <vt:lpstr>Слайд 12</vt:lpstr>
      <vt:lpstr>? Закончить предложение</vt:lpstr>
      <vt:lpstr>!</vt:lpstr>
      <vt:lpstr>В каком случае родители могут передать детям средства, которые Бог передал в их руки?</vt:lpstr>
      <vt:lpstr>  ? Вставить пропущенные слова   </vt:lpstr>
      <vt:lpstr>Слайд 17</vt:lpstr>
      <vt:lpstr>Слайд 18</vt:lpstr>
      <vt:lpstr>Слайд 19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2</cp:revision>
  <dcterms:created xsi:type="dcterms:W3CDTF">2012-06-29T05:03:49Z</dcterms:created>
  <dcterms:modified xsi:type="dcterms:W3CDTF">2012-06-29T10:29:21Z</dcterms:modified>
</cp:coreProperties>
</file>