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5" r:id="rId25"/>
    <p:sldId id="281" r:id="rId26"/>
    <p:sldId id="282" r:id="rId27"/>
    <p:sldId id="283" r:id="rId28"/>
    <p:sldId id="286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4" d="100"/>
          <a:sy n="64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E99CE-789F-4DD9-991C-053C4293F90B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B9569-7371-41E2-9E66-7D537E1DC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Признание Божьего права собственности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Каждый член семьи (от старшего до самого младшего)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B9569-7371-41E2-9E66-7D537E1DCBB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Прежде, чем потратить какую-то часть своего заработка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отдавать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трата денег на предметы роскоши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это не принадлежит нам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B9569-7371-41E2-9E66-7D537E1DCBB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Что на суде нам предъявят запись того, как мы их использовали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B9569-7371-41E2-9E66-7D537E1DCBB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3AE1-4034-4A9A-806C-E32BAD5A9813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5532D-210D-4E2E-BF75-79FEC1F54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500594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Но...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живут роскошно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Бог дает им взаймы, чтобы использовать их для славы Его имени, они тратят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расточительно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остановятся, чтобы поразмыслить о своей ответственности перед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не хотят задуматься о том, что не за горами судный день, когда они должны будут дать отчет о своем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egodnya.ua/img/forall/a/143880/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8604"/>
            <a:ext cx="2706830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чем мы всегда должны помнить, когда речь идет об использовании Божьих средств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 на суде нам предъявят запись того, как мы их использовали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 мы – Божьи управители,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должны использовать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благоразумно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857628"/>
            <a:ext cx="2000264" cy="2071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1504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поймем, что Бог есть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Даятель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всего доброго, что деньги принадлежат Ему,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будем проявлять благоразумие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их расходовании,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считаясь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Его святой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волей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его обычаями и правилами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будет нашим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образцом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будем иметь желания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следовать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порядку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позволим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наклонностям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tvoy-zarabotok-online.ru/wp-content/uploads/2012/06/zarabotat-na-talan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000504"/>
            <a:ext cx="2071702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Деньги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это доверие, которое нельзя употреблять для потворства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_____________.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гордыне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тщеславию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аппетиту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страстям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700" name="Picture 4" descr="http://www.sophialoren.uroki4you.ru/Image/sofi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857496"/>
            <a:ext cx="2428892" cy="30361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85728"/>
            <a:ext cx="6829444" cy="584043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сделать так, что деньги в наших руках станут средством для духовного усовершенствования, рассматривая возможность ими пользоваться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священное доверие, которое нельзя употреблять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потворства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ордыне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щеславию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ппетиту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страстям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715272" y="274638"/>
            <a:ext cx="97152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8" name="Picture 6" descr="http://www.artstend.com/gallery/imgs/foto/b/foto_448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571744"/>
            <a:ext cx="2357454" cy="36619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Мне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показано, что ангел, ведущий запись, делает верный учет каждого приношения, посвященного Богу и положенного в сокровищницу, а также общей суммы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 отмечает каждый грош, посвященный на Его дело,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доброхотность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сожаление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дающего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приношения также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отмечаются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71480"/>
            <a:ext cx="1428760" cy="1527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в семье может принимать участие в благотворительном деле «каждый из вас пусть отлагает у себя и сберегает, сколько позволяет ему состояние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работающие в семье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те дети, которые уже имеют доход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стипендии, карманные деньги)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каждый член семьи (от старшего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самого младшего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www.moshiach.ru/pic/money-coins-pal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857628"/>
            <a:ext cx="2643186" cy="203525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5829312" cy="569755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 в неделю каждый из нас оказывается лицом к лицу с делами прошедшей недели, с доходом, который можно было бы получить, если быть экономным, и со средствами, которых лишились из-за потворства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слабостям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совесть смиряется перед Богом и либо одобряет, либо осуждает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может понять, что если он сохраняет мир в душе и Божье благословение, то должен есть, пить и одеваться для 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славы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facepla.net/plugins/content/mavikthumbnails/thumbnails/530x398-images-stories-nature-Species-ladybug-ladybir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214554"/>
            <a:ext cx="3139323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следует отделять от заработка то, что принадлежит Богу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прежде, чем потратить какую-то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своего заработка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осталось от заработка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любой момент, когда мы вспомнили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Божьем требовании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atblog.ru/wp-content/uploads/fullSize_1.1097701.12238897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643446"/>
            <a:ext cx="2540835" cy="1643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143504" y="274638"/>
            <a:ext cx="354329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древнем законе жертва всесожжения постоянно горела на алтаре, что являлось свидетельством того, что долг человека перед Богом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бесконечен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преуспеваем в своих мирских делах, то это лишь потому, что Бог благословляет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дохода нужно посвящать бедным, и значительную долю необходимо употреблять на дело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требует Бог, отдано Ему, то остаток будет освящен и благословлен для нашего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человек обкрадывает Бога, удерживая то, что Он требует, то Его проклятье будет лежать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214290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714348" y="2357430"/>
            <a:ext cx="80724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ДЕНЕГ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Божьи управители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5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Принципы семейного финансирования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Поощряйте экономию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Наставляйте детей, как зарабатывать и использовать деньги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Деловая честность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65. Забота о будущем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пропущенное слово.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Совершая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дело, которое Он нам доверил, мы должны испытать необходимость ________   каждую частицу наших средств, которые мы можем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сберечь.</a:t>
            </a:r>
            <a:r>
              <a:rPr lang="ru-RU" sz="2800" b="1" dirty="0" smtClean="0"/>
              <a:t> </a:t>
            </a:r>
            <a:endParaRPr lang="ru-RU" sz="2800" b="1" dirty="0" smtClean="0"/>
          </a:p>
          <a:p>
            <a:endParaRPr lang="ru-RU" sz="2800" dirty="0" smtClean="0"/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сохранять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отдавать 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откладывать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преумножать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s://encrypted-tbn3.google.com/images?q=tbn:ANd9GcScpWvREVrzFn-EPCF7OyfdVcQDAl20znUMCKiNMeLEmvKgcK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02846"/>
            <a:ext cx="2857520" cy="30550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43050"/>
            <a:ext cx="7072362" cy="307183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не позволяет нам снабдить бедных людей пищей и одеждой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трата денег на собственные нужды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трата денег на потребности семьи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трата денег на предметы роскоши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трата денег на предметы искусства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g11.nnm.ru/b/1/4/3/3/38cf4801191d2d14e162920a1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429132"/>
            <a:ext cx="2714644" cy="18903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Постоянная, самоотверженная благотворительность 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средством от разъедающего греха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эгоизма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жадности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учредил систематическую благотворительность для поддержания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 и облегчения нужд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страдающих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бедных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постановил, чтобы пожертвование вошло в привычку, дабы это могло нейтрализовать опасный и вероломный грех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алчности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shkolazhizni.ru/img/content/i107/107580_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28604"/>
            <a:ext cx="2786082" cy="18642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является Божьим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средством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разъедающего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греха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эгоизма и жадности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постоянная благотворительность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самоотверженная благотворительность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систематическая благотворительность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постоянные пожертвования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http://mirvam.org/wp-content/uploads/2011/06/0_1bd01_28732155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642918"/>
            <a:ext cx="28575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Постоянные пожертвования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уничтожают алчность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Систематическая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благотворительность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плане Божьем предназначена для того, чтобы сокровища алчных людей по мере того, как они приобретаются, посвящать Господу, Которому они принадлежат...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mama-pochitay.ru/wp-content/uploads/2011/08/%D0%B1%D0%BB%D0%B0%D0%B3%D0%BE%D1%82%D0%B2%D0%BE%D1%80%D0%B8%D1%82%D0%B5%D0%BB%D1%8C%D0%BD%D0%BE%D1%81%D1%82%D1%8C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071678"/>
            <a:ext cx="2786050" cy="27318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928670"/>
            <a:ext cx="1500198" cy="1604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4286280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богатство увеличивается, то люди, даже те, которые исповедуют благочестие, отдают этому богатству свое сердце, и чем больше имеют, тем меньше отдают в сокровищницу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богатство делает людей эгоистичными и накопленное питает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алчность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 усиливается благодаря активным действиям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знает нашу опасность и ограничивает нас в средствах, чтобы предотвратить нашу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гибель</a:t>
            </a:r>
          </a:p>
        </p:txBody>
      </p:sp>
      <p:pic>
        <p:nvPicPr>
          <p:cNvPr id="7170" name="Picture 2" descr="http://youcapital.ru/uploads/posts/2012-04/1334442814_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357694"/>
            <a:ext cx="2971800" cy="2305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требует постоянной благотворительности, чтобы сила привычки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добрым делам помогла преодолеть привычки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алчности и равнодушию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suvenir.segment.ru/data/images/erdt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3116"/>
            <a:ext cx="2357454" cy="2758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357430"/>
            <a:ext cx="412619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 bmk="f115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</a:t>
            </a:r>
            <a:r>
              <a:rPr lang="ru-RU" sz="3600" dirty="0" smtClean="0" bmk="f115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5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 bmk="f115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Божьи управители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лежит в основе деловой честности и истинного успеха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верность в вопросах приношений и десятины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признание Божьего права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собственности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raynoah.com/wp-content/uploads/2011/02/Bible_and_M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929066"/>
            <a:ext cx="2643206" cy="19824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должны признать Божье право собственности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основе деловой честности и истинного успеха лежит признание Божьего права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собственности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кто сотворил все, 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подлинным Хозяином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управители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мы имеем, доверено нам Богом, чтобы мы использовали это в соответствии с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указаниями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s://encrypted-tbn3.google.com/images?q=tbn:ANd9GcRzLZZQOgrah6Kp7zUILEBRA0Z3BBZ5DmvD4a_1HCVnmMkxkUpbK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500306"/>
            <a:ext cx="2419350" cy="18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должны признать Божье право собственности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286412" cy="478634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обязанность возложена на всех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должна выполняться во всех сферах человеческой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мы это или нет, но мы являемся управителями, которых Бог наделил талантами, способностями и поставил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мы исполняли работу, назначенную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4.bp.blogspot.com/_9ppOYpMAdRI/TTZeNAUrKfI/AAAAAAAAAbg/qYX5uYDecxc/s1600/god-and-m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428868"/>
            <a:ext cx="3095604" cy="23217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принадлежит нам?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деньги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земли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картины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обстановка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одежда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предметы роскоши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ww.vlad-amelin.ru/uploads/posts/2012-05/1337453681_1000025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357430"/>
            <a:ext cx="4124325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Деньги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являются нашими; дома и земли, картины и обстановка, одежда и предметы роскоши - все это не принадлежит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пилигримы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странники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получаем в качестве дара только то, что необходимо для нашего здоровья и жизни...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земные благословения даны нам взаймы, чтобы испытать нас, можно ли нам доверить вечные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сокровища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выдержим Божье испытание, то приобретем достояние, которое будет принадлежать нам, - славу, честь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бессмертие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1428760" cy="1527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86122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наш народ выделял на дело Божье деньги, которые были доверены ему, ту часть, которая тратится на эгоистичные удовольствия, на идолопоклонство, то они собирали бы себе сокровища на небе и делали именно ту работу, которую Бог требует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них...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Мы должны давать отчет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www.sermonview.com/cart/images/GodAndMoney.l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000504"/>
            <a:ext cx="2928958" cy="22574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932</Words>
  <Application>Microsoft Office PowerPoint</Application>
  <PresentationFormat>Экран (4:3)</PresentationFormat>
  <Paragraphs>149</Paragraphs>
  <Slides>29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?</vt:lpstr>
      <vt:lpstr>Мы должны признать Божье право собственности</vt:lpstr>
      <vt:lpstr>Мы должны признать Божье право собственности</vt:lpstr>
      <vt:lpstr>?</vt:lpstr>
      <vt:lpstr>!</vt:lpstr>
      <vt:lpstr>Мы должны давать отчет</vt:lpstr>
      <vt:lpstr>!</vt:lpstr>
      <vt:lpstr>?</vt:lpstr>
      <vt:lpstr>Слайд 12</vt:lpstr>
      <vt:lpstr>? Закончить предложение</vt:lpstr>
      <vt:lpstr>!</vt:lpstr>
      <vt:lpstr>!</vt:lpstr>
      <vt:lpstr>?</vt:lpstr>
      <vt:lpstr>Слайд 17</vt:lpstr>
      <vt:lpstr>?</vt:lpstr>
      <vt:lpstr>!</vt:lpstr>
      <vt:lpstr>? Вставить пропущенное слово....</vt:lpstr>
      <vt:lpstr>?</vt:lpstr>
      <vt:lpstr>!</vt:lpstr>
      <vt:lpstr>?</vt:lpstr>
      <vt:lpstr>Постоянные пожертвования  уничтожают алчность</vt:lpstr>
      <vt:lpstr>Слайд 25</vt:lpstr>
      <vt:lpstr>!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2012-06-18T10:32:21Z</dcterms:created>
  <dcterms:modified xsi:type="dcterms:W3CDTF">2012-06-28T11:26:58Z</dcterms:modified>
</cp:coreProperties>
</file>