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6">
  <p:sldMasterIdLst>
    <p:sldMasterId id="2147483648" r:id="rId1"/>
  </p:sldMasterIdLst>
  <p:notesMasterIdLst>
    <p:notesMasterId r:id="rId2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83" r:id="rId20"/>
    <p:sldId id="285" r:id="rId21"/>
    <p:sldId id="28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D812EB-CF6B-4624-A82A-EB355D972619}" type="datetimeFigureOut">
              <a:rPr lang="ru-RU" smtClean="0"/>
              <a:pPr/>
              <a:t>11.08.2012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B2BE15-A52C-4E03-85FD-CFA87AF15E4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 Как с существами, которых Он приобрел Своей Кровью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 сокровище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5A207-01B3-492B-91DE-5D94C7D087B2}" type="datetimeFigureOut">
              <a:rPr lang="ru-RU" smtClean="0"/>
              <a:pPr/>
              <a:t>11.08.2012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7261-4083-44ED-9AA4-6FB90F3918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5A207-01B3-492B-91DE-5D94C7D087B2}" type="datetimeFigureOut">
              <a:rPr lang="ru-RU" smtClean="0"/>
              <a:pPr/>
              <a:t>11.08.2012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7261-4083-44ED-9AA4-6FB90F3918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5A207-01B3-492B-91DE-5D94C7D087B2}" type="datetimeFigureOut">
              <a:rPr lang="ru-RU" smtClean="0"/>
              <a:pPr/>
              <a:t>11.08.2012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7261-4083-44ED-9AA4-6FB90F3918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5A207-01B3-492B-91DE-5D94C7D087B2}" type="datetimeFigureOut">
              <a:rPr lang="ru-RU" smtClean="0"/>
              <a:pPr/>
              <a:t>11.08.2012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7261-4083-44ED-9AA4-6FB90F3918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5A207-01B3-492B-91DE-5D94C7D087B2}" type="datetimeFigureOut">
              <a:rPr lang="ru-RU" smtClean="0"/>
              <a:pPr/>
              <a:t>11.08.2012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7261-4083-44ED-9AA4-6FB90F3918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5A207-01B3-492B-91DE-5D94C7D087B2}" type="datetimeFigureOut">
              <a:rPr lang="ru-RU" smtClean="0"/>
              <a:pPr/>
              <a:t>11.08.2012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7261-4083-44ED-9AA4-6FB90F3918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5A207-01B3-492B-91DE-5D94C7D087B2}" type="datetimeFigureOut">
              <a:rPr lang="ru-RU" smtClean="0"/>
              <a:pPr/>
              <a:t>11.08.2012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7261-4083-44ED-9AA4-6FB90F3918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5A207-01B3-492B-91DE-5D94C7D087B2}" type="datetimeFigureOut">
              <a:rPr lang="ru-RU" smtClean="0"/>
              <a:pPr/>
              <a:t>11.08.2012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7261-4083-44ED-9AA4-6FB90F3918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5A207-01B3-492B-91DE-5D94C7D087B2}" type="datetimeFigureOut">
              <a:rPr lang="ru-RU" smtClean="0"/>
              <a:pPr/>
              <a:t>11.08.2012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7261-4083-44ED-9AA4-6FB90F3918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5A207-01B3-492B-91DE-5D94C7D087B2}" type="datetimeFigureOut">
              <a:rPr lang="ru-RU" smtClean="0"/>
              <a:pPr/>
              <a:t>11.08.2012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7261-4083-44ED-9AA4-6FB90F3918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5A207-01B3-492B-91DE-5D94C7D087B2}" type="datetimeFigureOut">
              <a:rPr lang="ru-RU" smtClean="0"/>
              <a:pPr/>
              <a:t>11.08.2012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7261-4083-44ED-9AA4-6FB90F3918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C5A207-01B3-492B-91DE-5D94C7D087B2}" type="datetimeFigureOut">
              <a:rPr lang="ru-RU" smtClean="0"/>
              <a:pPr/>
              <a:t>11.08.2012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AA7261-4083-44ED-9AA4-6FB90F3918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6215106" cy="4311649"/>
          </a:xfrm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нужно воспитывать детей?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направлять на путь послушания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 потворствовать аппетиту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 потворствовать тщеславию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9458" name="Picture 2" descr="http://www.zirveart.com/uploads/posts/2012-05/1335954192_1300206263_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3357562"/>
            <a:ext cx="2446642" cy="2500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285728"/>
            <a:ext cx="1402963" cy="150019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1500166" y="500042"/>
            <a:ext cx="7186634" cy="5626121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Если бы мы внимали замечательным урокам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которые Иисус преподал Своим ученикам на примере маленького ребенка, то,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сколько бы препятствий, которые кажутся сейчас непреодолимыми, исчезло без следа!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Когда ученики пришли к Иисусу, говоря: "Кто больше в Царстве Небесном?" - Иисус, призвав дитя, поставил его посреди них и сказал: истинно говорю вам, если не обратитесь и не будете, как дети, не войдете в Царство Небесное; итак, кто умалится, как это дитя, тот и больше в Царстве Небесном"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- это наследие Господа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Нужно помнить, что с детьми не следует обращаться так, как будто они являются нашим достоянием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- это наследие Господа, и план искупления предусматривает их спасение так же, как и наше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доверены родителям, которые должны воспитывать их в страхе Господнем, чтобы они могли исполнять свое дело для этого времени и для вечности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Матери!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543560" cy="4525963"/>
          </a:xfrm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Будьте ласковы со своими детьми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Христос тоже когда-то был ребенком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Чтите детей ради Него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Они являются Божьим достоянием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Он любит их и призывает вас сотрудничать с Ним, чтобы помочь им сформировать совершенные характеры</a:t>
            </a:r>
          </a:p>
          <a:p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3314" name="Picture 2" descr="http://otlichnica.com/_pu/38/1143029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2285992"/>
            <a:ext cx="2244685" cy="300039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 Закончить предложение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Дети и молодежь - это особое _________.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поколение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сокровище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http://meditation-portal.com/wp-content/uploads/2011/09/s640x48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67" y="2428868"/>
            <a:ext cx="4850194" cy="36433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принадлежит нам, а что Господу?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500166" y="2786058"/>
          <a:ext cx="6429420" cy="204216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143140"/>
                <a:gridCol w="2286016"/>
                <a:gridCol w="2000264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sz="32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нам</a:t>
                      </a:r>
                      <a:endParaRPr lang="ru-RU" sz="3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сила</a:t>
                      </a:r>
                    </a:p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время</a:t>
                      </a:r>
                    </a:p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дети</a:t>
                      </a:r>
                    </a:p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интеллект</a:t>
                      </a:r>
                      <a:endParaRPr lang="ru-RU" sz="3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Господу</a:t>
                      </a:r>
                      <a:endParaRPr lang="ru-RU" sz="3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697295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Молодым необходимо разъяснять, что присущие им дарования не являются их собственными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Сила, время, интеллект - это одолженное богатство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Оно принадлежит Богу, и каждый молодой человек должен принять решение - посвятить свои дарования высочайшей цели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194" name="Picture 2" descr="http://www.formums.info/uploads/posts/2012-02/e7c743fx32.jpg"/>
          <p:cNvPicPr>
            <a:picLocks noChangeAspect="1" noChangeArrowheads="1"/>
          </p:cNvPicPr>
          <p:nvPr/>
        </p:nvPicPr>
        <p:blipFill>
          <a:blip r:embed="rId3" cstate="print"/>
          <a:srcRect b="17499"/>
          <a:stretch>
            <a:fillRect/>
          </a:stretch>
        </p:blipFill>
        <p:spPr bwMode="auto">
          <a:xfrm>
            <a:off x="2857488" y="500042"/>
            <a:ext cx="3214710" cy="176810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Каждый молодой человек, каждый ребенок имеет дело, которое должен совершать для славы Божьей и для того, чтобы приблизить людей к Богу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://muzh-doma.ru/wp-content/uploads/2010/11/24-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68" y="2643182"/>
            <a:ext cx="4714908" cy="314327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000792"/>
          </a:xfrm>
          <a:ln>
            <a:solidFill>
              <a:schemeClr val="accent1"/>
            </a:solidFill>
          </a:ln>
        </p:spPr>
        <p:txBody>
          <a:bodyPr>
            <a:normAutofit fontScale="62500" lnSpcReduction="2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Я видела, что Иисус знает наши немощи и пережил все, </a:t>
            </a:r>
            <a:br>
              <a:rPr lang="ru-RU" sz="3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              что переживаем мы, кроме греха</a:t>
            </a:r>
          </a:p>
          <a:p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поэтому Он приготовил для нас путь, который соответствует нашим силам и способностям и, подобно Иакову, который медленно и спокойно шел с детьми, когда они были способны продолжать путь</a:t>
            </a:r>
          </a:p>
          <a:p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Он может поддержать и утешить нас Своим присутствием и быть для нас вечным Проводником</a:t>
            </a:r>
          </a:p>
          <a:p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Он не презирает, не пренебрегает и не оставляет позади Себя детей стада</a:t>
            </a:r>
          </a:p>
          <a:p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Он не призывает нас торопиться вперед, оставив их позади </a:t>
            </a:r>
          </a:p>
          <a:p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Он Сам не торопится так, что может оставить нас и наших детей позади Себя</a:t>
            </a:r>
          </a:p>
          <a:p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О нет; но 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Он выравнивает тропу жизни даже для детей</a:t>
            </a:r>
          </a:p>
          <a:p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И родители должны во имя Его вести их по узкому пути. </a:t>
            </a:r>
          </a:p>
          <a:p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Бог приготовил для нас стезю, которая соответствует силам и способностям детей 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1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214290"/>
            <a:ext cx="1214446" cy="1298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642910" y="2143116"/>
            <a:ext cx="778674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РАЗДЕЛ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XI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ДЕТИ - МЛАДШИЕ, НО    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ПОЛНОПРАВННЫЕ ЧЛЕНЫ ОБЩЕСТВА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 bmk="f1144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48. Дети в глазах неба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 bmk="f1145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49. Помощники матерей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 bmk="f1146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50. Почитание, достойное родителей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 bmk="f1147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51 Советы детям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windowscom.ru/uploads/posts/2011-02/1296660719_windowscom.ru_1920x1200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28794" y="2857496"/>
            <a:ext cx="448661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 bmk="f1144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Глава 48. </a:t>
            </a:r>
            <a:br>
              <a:rPr lang="ru-RU" sz="4000" b="1" dirty="0" smtClean="0" bmk="f1144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4000" b="1" dirty="0" smtClean="0" bmk="f1144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в глазах неба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...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Ваши дети настолько дороги для Христа,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Он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отдал за них Свою жизнь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http://cccooperagency.files.wordpress.com/2010/09/jesus-and-children-cop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2928934"/>
            <a:ext cx="3643338" cy="28369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14684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следует обходиться с детьми?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как с существами, которые дороги Господу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как с существами, которых Он приобрел Своей Кровью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как с существами, которые являются венцом радости для родителей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http://biblephoto.ucoz.ru/_ph/1/2/233335122.jpg"/>
          <p:cNvPicPr>
            <a:picLocks noChangeAspect="1" noChangeArrowheads="1"/>
          </p:cNvPicPr>
          <p:nvPr/>
        </p:nvPicPr>
        <p:blipFill>
          <a:blip r:embed="rId4" cstate="print"/>
          <a:srcRect b="17768"/>
          <a:stretch>
            <a:fillRect/>
          </a:stretch>
        </p:blipFill>
        <p:spPr bwMode="auto">
          <a:xfrm>
            <a:off x="5105571" y="3786190"/>
            <a:ext cx="3171291" cy="23574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1571612"/>
            <a:ext cx="5643602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Терпеливо и настойчиво воспитывайте их для Него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их с любовью и выдержкой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вы будете исполнять это, то они станут венцом радости для вас и будут сиять, как светила в мире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://vsevam.com/mp3_online_music/18_T/Detskiy_hor_Tropinka_1997/mp3/online_mp3_vide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2310864"/>
            <a:ext cx="2928958" cy="283264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57158" y="357166"/>
            <a:ext cx="8229600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Кто в глазах Бога выше и почему?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1785926"/>
            <a:ext cx="2357454" cy="271464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7" name="Рисунок 6" descr="C:\Users\Serj\Desktop\12200703detydety_01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928934"/>
            <a:ext cx="2293275" cy="278608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7409" name="Picture 1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71480"/>
            <a:ext cx="1803810" cy="1928826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643174" y="1600200"/>
            <a:ext cx="6043626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Самый маленький ребенок,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который любит и боится Бога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выше в Его глазах, чем самый талантливый и образованный человек,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пренебрегающий великим спасением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3714744" y="1600200"/>
            <a:ext cx="4972056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360363" indent="-360363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Молодые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люди, посвятившие свои сердца и жизни Богу,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самым соединяют себя с Источником всякой мудрости и совершенства 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72122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://2.bp.blogspot.com/_34guov91mdA/TErZkfUcscI/AAAAAAAAABU/aAnm7AXM-f8/s1600/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1785926"/>
            <a:ext cx="3105150" cy="39814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465</Words>
  <Application>Microsoft Office PowerPoint</Application>
  <PresentationFormat>Экран (4:3)</PresentationFormat>
  <Paragraphs>98</Paragraphs>
  <Slides>21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Дети ...</vt:lpstr>
      <vt:lpstr>?</vt:lpstr>
      <vt:lpstr>!</vt:lpstr>
      <vt:lpstr>Слайд 7</vt:lpstr>
      <vt:lpstr>!</vt:lpstr>
      <vt:lpstr>!</vt:lpstr>
      <vt:lpstr>?</vt:lpstr>
      <vt:lpstr>Слайд 11</vt:lpstr>
      <vt:lpstr>Дети - это наследие Господа</vt:lpstr>
      <vt:lpstr>Матери!</vt:lpstr>
      <vt:lpstr>? Закончить предложение</vt:lpstr>
      <vt:lpstr> Что принадлежит нам, а что Господу?  </vt:lpstr>
      <vt:lpstr>  </vt:lpstr>
      <vt:lpstr>Слайд 17</vt:lpstr>
      <vt:lpstr>Слайд 18</vt:lpstr>
      <vt:lpstr>Слайд 19</vt:lpstr>
      <vt:lpstr>Слайд 20</vt:lpstr>
      <vt:lpstr>Слайд 21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5</cp:revision>
  <dcterms:created xsi:type="dcterms:W3CDTF">2012-06-18T10:27:23Z</dcterms:created>
  <dcterms:modified xsi:type="dcterms:W3CDTF">2012-08-11T00:53:57Z</dcterms:modified>
</cp:coreProperties>
</file>