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85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8" r:id="rId27"/>
    <p:sldId id="287" r:id="rId28"/>
    <p:sldId id="286" r:id="rId29"/>
    <p:sldId id="289" r:id="rId30"/>
    <p:sldId id="290" r:id="rId31"/>
    <p:sldId id="283" r:id="rId32"/>
    <p:sldId id="291" r:id="rId33"/>
    <p:sldId id="284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58832-A343-4001-9900-2CF82AA6FAB8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9924CB-A734-4095-95CC-B8EE31689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- от хорошей и теплой одежды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- от питательной еды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Ответ?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ошибочно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- строгому воздержанию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- большим запасом терпения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28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29</a:t>
            </a:fld>
            <a:endParaRPr lang="ru-R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30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Благодаря</a:t>
            </a:r>
            <a:r>
              <a:rPr lang="ru-RU" sz="1200" baseline="0" dirty="0" smtClean="0">
                <a:latin typeface="Times New Roman" pitchFamily="18" charset="0"/>
                <a:cs typeface="Times New Roman" pitchFamily="18" charset="0"/>
              </a:rPr>
              <a:t> ее связи со Христом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от привычек матери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- родители потворствуют своему аппетиту и страстям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первом случае, и</a:t>
            </a:r>
            <a:r>
              <a:rPr lang="ru-RU" baseline="0" dirty="0" smtClean="0"/>
              <a:t> во втором случае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верны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и 3.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811B6-5046-4022-9BA7-A8F14446E0B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237E-D98F-4533-B74A-10853B7B6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811B6-5046-4022-9BA7-A8F14446E0B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237E-D98F-4533-B74A-10853B7B6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811B6-5046-4022-9BA7-A8F14446E0B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237E-D98F-4533-B74A-10853B7B6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811B6-5046-4022-9BA7-A8F14446E0B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237E-D98F-4533-B74A-10853B7B6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811B6-5046-4022-9BA7-A8F14446E0B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237E-D98F-4533-B74A-10853B7B6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811B6-5046-4022-9BA7-A8F14446E0B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237E-D98F-4533-B74A-10853B7B6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811B6-5046-4022-9BA7-A8F14446E0B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237E-D98F-4533-B74A-10853B7B6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811B6-5046-4022-9BA7-A8F14446E0B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237E-D98F-4533-B74A-10853B7B6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811B6-5046-4022-9BA7-A8F14446E0B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237E-D98F-4533-B74A-10853B7B6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811B6-5046-4022-9BA7-A8F14446E0B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237E-D98F-4533-B74A-10853B7B6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811B6-5046-4022-9BA7-A8F14446E0B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237E-D98F-4533-B74A-10853B7B6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811B6-5046-4022-9BA7-A8F14446E0B9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5237E-D98F-4533-B74A-10853B7B6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 чего зависит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благо-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получие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будущего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ребенка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привычек отца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профессионализма гинеколога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умения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медсестры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привычек матери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поведения близких родственников матери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8" name="AutoShape 2" descr="data:image/jpeg;base64,/9j/4AAQSkZJRgABAQAAAQABAAD/2wBDAAkGBwgHBgkIBwgKCgkLDRYPDQwMDRsUFRAWIB0iIiAdHx8kKDQsJCYxJx8fLT0tMTU3Ojo6Iys/RD84QzQ5Ojf/2wBDAQoKCg0MDRoPDxo3JR8lNzc3Nzc3Nzc3Nzc3Nzc3Nzc3Nzc3Nzc3Nzc3Nzc3Nzc3Nzc3Nzc3Nzc3Nzc3Nzc3Nzf/wAARCACMALoDASIAAhEBAxEB/8QAGwAAAgMBAQEAAAAAAAAAAAAAAwQBAgUGAAf/xAA2EAABAwMDAgQEBgIABwAAAAABAAIDBBEhBRIxQVETImFxBhQykSNCUoGhsWLBQ4KDsuHw8f/EABkBAAMBAQEAAAAAAAAAAAAAAAABAgMEBf/EACIRAQEAAgICAgIDAAAAAAAAAAABAhEDEgQhMWEiQTJCUv/aAAwDAQACEQMRAD8AADZT4gvYL3gMv55R+wRWx07eZCfZYvc19Kh6uHEq7BTXwHH2KYjjjP0xS+6aaXaCeiIB0TTIYb2dHML9gmoKSnf9Erb/AKXix+6E2s0MPYoscTnHAK2oqBjSCAPun4YGt/KPsjabkQ0ijk8RriMXXW/TGxo6BL0MIa3eQABlMOcH2e3gojl5rt4FGYghFYqc1MRcq0pwVWLlTLkFUl6n6+yiq4U04sFFSeiYVgBJTQCBTC4TJwpCjsBAOTZEldZBjN3IAjY0UNsFLeFKegGWAqmwIpKhBPksHw3USZlftHYLUpvhuFli5u8/5JuOn+JX5dWUkfoISf8AaOKLWbfiatHf/Gn/APKjX09q2/6ej0uJgs2Ngt2aiGiAwA0fsq/J6qLX1QO/6Vv9puDTdSsH1FbCyLkkx5t7XTk+mWWpPeRJ1MBjyFCdC0ctbb0K253UMTQx7fEfxuPN1l1TxFZ4iL4X5EjD/o9UWJltBbaPDWkJynl83Q2SAmhNgH7T2e2yIx+05uPdTYK3ongsx16LzpBDB6gkgfskKeYWGVfUKhrackh73bcMjF3G+Frw8fbPVcnk5dMLpI1iGN4bUxlg2b3Oa6+0Y5WlS1ENTEyWCQPY5u4WPRfPda1KET1kDnGGTe2JokFtwsTg/wDN/S9pddPQ1bXse4MD2ggHloF7Lp5PHn9XDhy2/L6bEeyuRdKafUfNUkU9trngFw7G1/8AaZvlcvx6bisFmoFRkphuWoMwQF6cWCNIbBAgOLr08lgkAZn3OF6HlAc65RoDlAN3sFXxM8qrzhKPedyYOb1O5JiQoniI2NM0yNVoWGZ+yMZ6nslvmIb28Rt+xKc0+YMkIOA+wB7Jx6OUsm4ZEcVM0OdkjlxHB7rF1Wul8Y7PrZktvh4W5UNsxzuoFyL8hcvXFrLOklDGC5jcf+0pZFwTtd/sFp3HaBdrgTHc8jq0n+leGsigeYTdwefOCOT39COqyZa904c2m8oIub/q9EClk3EuLnbifNfus9um4b91pzVEBe5vlNjbhLue1v0uP3Q5oxPydr/yv7+6zZJXwvMcos5vKe0dWk6tma9jGSEFzg0e5KLqmpvi1IMjcdrAG46nv/KxqequTPYeUWZ79/2QJZXOJc43cSDc9Twu7x5qbeT5me71N6gxtS94dYjt3uFhiSp02oLYgZKbN2nllwbkd1sU/wCIS7m3CWkP4n7rfe3FrUfSfhSrhq9JE0LyWeJweR5QLH7LYBysD4bgpabTRJSReG6ba6XN7m3P9rWjlubLzuSyZ124z8WjHwhzq0TrhUmOUrQ9GbBLzyZKvvAHKTkf5ippxYHKZgSIeO6cp3YCIKZkOEk/603KfKk3HzFVSWCtZVbkomEjZrmtIsQD7oLqaLJa3ae7Tb+kZQm9KU2Kkvpw0+aUGwb+pcVrTKiR1QypO0n8jfpv0XX01mCWZ3/CYSFy1c/xXSE9SUs76a+PjrKyM7SaaSaFsgGAP5VqmnLJNzcEm63/AIYgvpzw5uN7s+6DqFNtlJthRr1teWf52M2Br3MFxZU1GiNVCbHbM0eR3f0KeZ+C17pMBovgIj3Xl2x5t1H9oiLduEoKrw5HUNSHRzxE+V3UBM6lI2m0+eo+rbGdtu62vibQ4qyIVLLCohFwQcuHv3C5ioikfSPikcXjaRY9brqw5+uOq8/k8TtnuOh0GWN9O10hu4tsT3JWnJoYq2+LRSNfbJZfhc/8LyMkoQx31OjsfcLboH1FJUNfERtwbHt/7dbZW/McMmvVddo1MYtLYwts8NbcXTAY4G6Lp88U9Mx7Podgi3BTZhC4eT+W3Tj8ARyEBVmlumDD6JaaI5UUaLvlNilnPJKO9hF0u5qndXIrvKcpZbcpSwRI8EW7olosjUc/cEufqKs3hDv5ltKyorOURCjOUVMMslQSg7nt5z7KfFB6WSekYuTQVYGDtH2XLvBc6wzc9F1FLaSKqZfLosBZdHTN3biMg8FLKba8WXXs1dKgFPQhoHIyktQaHO4Pa3UrTid+EbYCz6tw3CxuRwnfhljd21mGFz7Y8xNrW5WVp9Y3TdQm0msIYB5qd7zi2PLf0z9l1unU1t1RKLW+kH+1w/xp4cupNdtGWkcXxdTfUXMt3TU1TUYqWnsS1z3AgNGSVy1g5p9UFnlRWnCnatE6GY0VZ4Djta9xfE715I9+q6mnqg9rXX4Hm9Pdc9U07alm09MgjoVSlqZqeTwqkc/TJawcPXsuvi5JZ1yeZ5Pj2Xvi+qaJPsYbYzkHrfK3vEsATweF860fVyCwOuc8t7W4/ldzA8yUjbnzMAWfLjqs8N2HRIO6rIWlJ7z3UGQ35WC15mAhISjaU54lxlLS5KVMvdEiOQqEK7MFI/00YgC1VkjtkIUU4bgplsjXBays7AWXBV9yuWjkKuwpkxic8qLhV3tI8rxZVLkPTGp5vBmD/wAtrO9ipt4T5HfkOWuvyEqXeqr4jg3be7b32nhAjRdLtjGcBCp4/mJdxPlaeyx6vU6inaR8s6Rvdrgsuo+JqxsAio6V0bhndI4Eg/sjZzF1WtatT0EDt8gbjA7r5tXVj66rknkxc49lWf5uqeX1L3vde/m6KBTu63UW2qkmMVaUVh7/AGXtlsLwwpOUaOyIY2u+oXQ48owTI9peyCRpAsu60iXcyx6hfPoXWde667Qai7Wgn0Qy5J6bwjsbK7Ybqx5V43Z4Q4Q3U9hhAlhI6LUbYhefC09EUMJ0ZB4XgLLVkgB6ILqb0/hLR7ZryQoZOWlNy0172GUnJA5qW9GchqweqP4w7rHuW9wVbxXd1XdPUiWs7Aey9cDgqm6/CqXY5VvQELkJzsKpKG42/wDqZvSOBuD3Sc0bXG+0E+yLI6wxyl5ZNub2SBeWNregSsgAFwjyvJBNwkpnWB4upphSkBAJuVEjySqApHDMRRw5LxFFBygDNcuj0GYbg391zIW3oTvxghOU9O9DrtB9FZpQA7yt9lYPQ8+/JqOSyYbICFmmSyls5CNlppOIVSLpIVBVm1CAYexKyxA9EUVAUOkDkqIRkp7i4CX+WWnghV2BTo9uQ3i69uFuqEfUD3BVSepOe1ls9Bdzx3/hDe9Ru7dUCR4Byf5QHnvNspeRxAwR+yl0mbk/ylZZBYcJBSZ1wQSk5XcokkhNx3SsjrYUmG9yq03KguuVLOnukZlnCI05QAdvCs0kuCAcA4stf4faTUtHqskHygLoPhiK8xkIwBdCMr6dU52bdlIcl9+VIchwjFyqXIZeo3JEKHqd/qgEr25AH3nuvCU90DcoLkA2JrKfmAk9y9uQNOatbIH2VS89D/CpYB9rdVRxOcnlavRS536gChOcB0wquc63KGSTa6RKOk/xylZHk9eeyM4X3XSshPdKmFI6wKVe425RHm4yglSaAjRhCaMpmMZQcWDURjfRSxoKM1oCBpMTS4rstEhENHutly5alaDIB0XawsDIWNbgAIYc91NLBTdRZQUORBcvblU8qEgKHLxKEFdATdeuqqEEtdeuqqUB/9k="/>
          <p:cNvSpPr>
            <a:spLocks noChangeAspect="1" noChangeArrowheads="1"/>
          </p:cNvSpPr>
          <p:nvPr/>
        </p:nvSpPr>
        <p:spPr bwMode="auto">
          <a:xfrm>
            <a:off x="155575" y="-890588"/>
            <a:ext cx="2466975" cy="1857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0" name="AutoShape 4" descr="data:image/jpeg;base64,/9j/4AAQSkZJRgABAQAAAQABAAD/2wBDAAkGBwgHBgkIBwgKCgkLDRYPDQwMDRsUFRAWIB0iIiAdHx8kKDQsJCYxJx8fLT0tMTU3Ojo6Iys/RD84QzQ5Ojf/2wBDAQoKCg0MDRoPDxo3JR8lNzc3Nzc3Nzc3Nzc3Nzc3Nzc3Nzc3Nzc3Nzc3Nzc3Nzc3Nzc3Nzc3Nzc3Nzc3Nzc3Nzf/wAARCACMALoDASIAAhEBAxEB/8QAGwAAAgMBAQEAAAAAAAAAAAAAAwQBAgUGAAf/xAA2EAABAwMDAgQEBgIABwAAAAABAAIDBBEhBRIxQVETImFxBhQykSNCUoGhsWLBQ4KDsuHw8f/EABkBAAMBAQEAAAAAAAAAAAAAAAABAgMEBf/EACIRAQEAAgICAgIDAAAAAAAAAAABAhEDEgQhMWEiQTJCUv/aAAwDAQACEQMRAD8AADZT4gvYL3gMv55R+wRWx07eZCfZYvc19Kh6uHEq7BTXwHH2KYjjjP0xS+6aaXaCeiIB0TTIYb2dHML9gmoKSnf9Erb/AKXix+6E2s0MPYoscTnHAK2oqBjSCAPun4YGt/KPsjabkQ0ijk8RriMXXW/TGxo6BL0MIa3eQABlMOcH2e3gojl5rt4FGYghFYqc1MRcq0pwVWLlTLkFUl6n6+yiq4U04sFFSeiYVgBJTQCBTC4TJwpCjsBAOTZEldZBjN3IAjY0UNsFLeFKegGWAqmwIpKhBPksHw3USZlftHYLUpvhuFli5u8/5JuOn+JX5dWUkfoISf8AaOKLWbfiatHf/Gn/APKjX09q2/6ej0uJgs2Ngt2aiGiAwA0fsq/J6qLX1QO/6Vv9puDTdSsH1FbCyLkkx5t7XTk+mWWpPeRJ1MBjyFCdC0ctbb0K253UMTQx7fEfxuPN1l1TxFZ4iL4X5EjD/o9UWJltBbaPDWkJynl83Q2SAmhNgH7T2e2yIx+05uPdTYK3ongsx16LzpBDB6gkgfskKeYWGVfUKhrackh73bcMjF3G+Frw8fbPVcnk5dMLpI1iGN4bUxlg2b3Oa6+0Y5WlS1ENTEyWCQPY5u4WPRfPda1KET1kDnGGTe2JokFtwsTg/wDN/S9pddPQ1bXse4MD2ggHloF7Lp5PHn9XDhy2/L6bEeyuRdKafUfNUkU9trngFw7G1/8AaZvlcvx6bisFmoFRkphuWoMwQF6cWCNIbBAgOLr08lgkAZn3OF6HlAc65RoDlAN3sFXxM8qrzhKPedyYOb1O5JiQoniI2NM0yNVoWGZ+yMZ6nslvmIb28Rt+xKc0+YMkIOA+wB7Jx6OUsm4ZEcVM0OdkjlxHB7rF1Wul8Y7PrZktvh4W5UNsxzuoFyL8hcvXFrLOklDGC5jcf+0pZFwTtd/sFp3HaBdrgTHc8jq0n+leGsigeYTdwefOCOT39COqyZa904c2m8oIub/q9EClk3EuLnbifNfus9um4b91pzVEBe5vlNjbhLue1v0uP3Q5oxPydr/yv7+6zZJXwvMcos5vKe0dWk6tma9jGSEFzg0e5KLqmpvi1IMjcdrAG46nv/KxqequTPYeUWZ79/2QJZXOJc43cSDc9Twu7x5qbeT5me71N6gxtS94dYjt3uFhiSp02oLYgZKbN2nllwbkd1sU/wCIS7m3CWkP4n7rfe3FrUfSfhSrhq9JE0LyWeJweR5QLH7LYBysD4bgpabTRJSReG6ba6XN7m3P9rWjlubLzuSyZ124z8WjHwhzq0TrhUmOUrQ9GbBLzyZKvvAHKTkf5ippxYHKZgSIeO6cp3YCIKZkOEk/603KfKk3HzFVSWCtZVbkomEjZrmtIsQD7oLqaLJa3ae7Tb+kZQm9KU2Kkvpw0+aUGwb+pcVrTKiR1QypO0n8jfpv0XX01mCWZ3/CYSFy1c/xXSE9SUs76a+PjrKyM7SaaSaFsgGAP5VqmnLJNzcEm63/AIYgvpzw5uN7s+6DqFNtlJthRr1teWf52M2Br3MFxZU1GiNVCbHbM0eR3f0KeZ+C17pMBovgIj3Xl2x5t1H9oiLduEoKrw5HUNSHRzxE+V3UBM6lI2m0+eo+rbGdtu62vibQ4qyIVLLCohFwQcuHv3C5ioikfSPikcXjaRY9brqw5+uOq8/k8TtnuOh0GWN9O10hu4tsT3JWnJoYq2+LRSNfbJZfhc/8LyMkoQx31OjsfcLboH1FJUNfERtwbHt/7dbZW/McMmvVddo1MYtLYwts8NbcXTAY4G6Lp88U9Mx7Podgi3BTZhC4eT+W3Tj8ARyEBVmlumDD6JaaI5UUaLvlNilnPJKO9hF0u5qndXIrvKcpZbcpSwRI8EW7olosjUc/cEufqKs3hDv5ltKyorOURCjOUVMMslQSg7nt5z7KfFB6WSekYuTQVYGDtH2XLvBc6wzc9F1FLaSKqZfLosBZdHTN3biMg8FLKba8WXXs1dKgFPQhoHIyktQaHO4Pa3UrTid+EbYCz6tw3CxuRwnfhljd21mGFz7Y8xNrW5WVp9Y3TdQm0msIYB5qd7zi2PLf0z9l1unU1t1RKLW+kH+1w/xp4cupNdtGWkcXxdTfUXMt3TU1TUYqWnsS1z3AgNGSVy1g5p9UFnlRWnCnatE6GY0VZ4Djta9xfE715I9+q6mnqg9rXX4Hm9Pdc9U07alm09MgjoVSlqZqeTwqkc/TJawcPXsuvi5JZ1yeZ5Pj2Xvi+qaJPsYbYzkHrfK3vEsATweF860fVyCwOuc8t7W4/ldzA8yUjbnzMAWfLjqs8N2HRIO6rIWlJ7z3UGQ35WC15mAhISjaU54lxlLS5KVMvdEiOQqEK7MFI/00YgC1VkjtkIUU4bgplsjXBays7AWXBV9yuWjkKuwpkxic8qLhV3tI8rxZVLkPTGp5vBmD/wAtrO9ipt4T5HfkOWuvyEqXeqr4jg3be7b32nhAjRdLtjGcBCp4/mJdxPlaeyx6vU6inaR8s6Rvdrgsuo+JqxsAio6V0bhndI4Eg/sjZzF1WtatT0EDt8gbjA7r5tXVj66rknkxc49lWf5uqeX1L3vde/m6KBTu63UW2qkmMVaUVh7/AGXtlsLwwpOUaOyIY2u+oXQ48owTI9peyCRpAsu60iXcyx6hfPoXWde667Qai7Wgn0Qy5J6bwjsbK7Ybqx5V43Z4Q4Q3U9hhAlhI6LUbYhefC09EUMJ0ZB4XgLLVkgB6ILqb0/hLR7ZryQoZOWlNy0172GUnJA5qW9GchqweqP4w7rHuW9wVbxXd1XdPUiWs7Aey9cDgqm6/CqXY5VvQELkJzsKpKG42/wDqZvSOBuD3Sc0bXG+0E+yLI6wxyl5ZNub2SBeWNregSsgAFwjyvJBNwkpnWB4upphSkBAJuVEjySqApHDMRRw5LxFFBygDNcuj0GYbg391zIW3oTvxghOU9O9DrtB9FZpQA7yt9lYPQ8+/JqOSyYbICFmmSyls5CNlppOIVSLpIVBVm1CAYexKyxA9EUVAUOkDkqIRkp7i4CX+WWnghV2BTo9uQ3i69uFuqEfUD3BVSepOe1ls9Bdzx3/hDe9Ru7dUCR4Byf5QHnvNspeRxAwR+yl0mbk/ylZZBYcJBSZ1wQSk5XcokkhNx3SsjrYUmG9yq03KguuVLOnukZlnCI05QAdvCs0kuCAcA4stf4faTUtHqskHygLoPhiK8xkIwBdCMr6dU52bdlIcl9+VIchwjFyqXIZeo3JEKHqd/qgEr25AH3nuvCU90DcoLkA2JrKfmAk9y9uQNOatbIH2VS89D/CpYB9rdVRxOcnlavRS536gChOcB0wquc63KGSTa6RKOk/xylZHk9eeyM4X3XSshPdKmFI6wKVe425RHm4yglSaAjRhCaMpmMZQcWDURjfRSxoKM1oCBpMTS4rstEhENHutly5alaDIB0XawsDIWNbgAIYc91NLBTdRZQUORBcvblU8qEgKHLxKEFdATdeuqqEEtdeuqqUB/9k="/>
          <p:cNvSpPr>
            <a:spLocks noChangeAspect="1" noChangeArrowheads="1"/>
          </p:cNvSpPr>
          <p:nvPr/>
        </p:nvSpPr>
        <p:spPr bwMode="auto">
          <a:xfrm>
            <a:off x="155575" y="-890588"/>
            <a:ext cx="2466975" cy="1857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5062" name="Picture 6" descr="http://www.babybrand.ru/images/articles/23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500042"/>
            <a:ext cx="2661947" cy="20002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Благополучие ребенка будет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зависеть от привычек матери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 склонности и страсти должны управляться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принципом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нечто, чего она должна избегать, чему должна противиться, если хочет исполнить Божье намерение, касающееся рождения ее ребенка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s://encrypted-tbn3.google.com/images?q=tbn:ANd9GcSTye0bJ31CTU4DMOHQ4kSSuS9G3vsmVA0CNtIO4o2T1r9xnEF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428604"/>
            <a:ext cx="2505075" cy="18288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Закончить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6257940" cy="4525963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Одна из причин рождения больных детей состоит в том, что __________________________ 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- родители потворствуют своему аппетиту и страстям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родители потворствуют своим привычкам и невоздержанны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родители потворствуют своим желаниям и неосмотрительны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mamochki-detishki.ru/wp-content/uploads/2010/03/2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2786058"/>
            <a:ext cx="1905000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71736" y="1600200"/>
            <a:ext cx="6115064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Потворствуя аппетиту и страстям, они растрачивают свои силы, и миллионы гибнут для этого мира и для мира грядущего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Родители должны помнить, что их детям предстоит встретиться со многими искушениями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Еще до рождения ребенка нужно делать то, что поможет ему успешно сражаться со злом</a:t>
            </a: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8676" name="Picture 4" descr="http://natural-medicine.ru/uploads/posts/2011-09/1315502144_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00042"/>
            <a:ext cx="2571768" cy="25717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чему может привести потворство </a:t>
            </a:r>
          </a:p>
          <a:p>
            <a:pPr marL="514350" lvl="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желаниям,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эгоистичности, раздражительности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требовательности беременной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женщины? </a:t>
            </a:r>
          </a:p>
          <a:p>
            <a:pPr marL="514350" lvl="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наоборот, если женщина добра, нежна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бескорыстна?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Так многие дети как по наследству получают почти непреодолимое влечение ко злу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То она может передать своему ребенку эти же самые драгоценные свойства характера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Сущность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предродового ухода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нужно сделать в период, предшествующий рождению ребенка?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облегчить труд матери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выполнять желания матери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позволять матери в обилии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принимать питательную еду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2786058"/>
            <a:ext cx="2357454" cy="221457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68" y="285728"/>
            <a:ext cx="1728742" cy="101122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6543692" cy="6000792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 этот важный момент </a:t>
            </a:r>
            <a:br>
              <a:rPr lang="ru-RU" sz="3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необходимо облегчить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труд матери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 ее организме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происходят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большие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перемены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Ребенок в утробе требует большого количества питательных веществ, и поэтому необходимо, чтобы в кровь матери поступало гораздо больше питательных веществ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Если будущая мать не будет в обилии принимать питательную еду, то не сможет поддерживать свои физические силы, и ее потомство будет нежизнеспособным</a:t>
            </a:r>
            <a:br>
              <a:rPr lang="ru-RU" sz="3300" dirty="0" smtClean="0">
                <a:latin typeface="Times New Roman" pitchFamily="18" charset="0"/>
                <a:cs typeface="Times New Roman" pitchFamily="18" charset="0"/>
              </a:rPr>
            </a:br>
            <a:endParaRPr lang="ru-RU" sz="3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3554" name="Picture 2" descr="http://neoglavnom.com/wp-content/uploads/2012/05/Dieta-dlja-beremennih-zensch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28605"/>
            <a:ext cx="3500462" cy="215369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 чего в значительной степени зависит благополучие матери и ребенка?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питательной еды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ухода врачей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хорошей и теплой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одежды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настроения матери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обстановки в доме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kpoxa.info/images/2/a%20aaa%20aaaaberemennost%20diet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2857496"/>
            <a:ext cx="3374594" cy="25717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00792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Ее одежда также требует внимания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Необходимо позаботиться о том, чтобы защитить тело от прохлады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Плохо, если ей приходится тратить силы на то, чтобы обеспечить себя подходящей одеждой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Если мать не будет получать в достатке здоровую питательную пищу, то количество и качество ее крови будет неудовлетворительным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Ее кровообращение ухудшится, и этот недостаток унаследуют и дети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Нельзя допустить, чтобы ребенок питался за счет здоровья матери, ей необходима пища, которая могла бы обогатить материнскую кровь, и питать два организма 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Благополучие матери и ребенка в значительной степени зависит от хорошей, теплой одежды и питательной еды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Каким должен быть отец в период беременности матери?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приветливым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вежливым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добрым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нежным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внимательным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заботливым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superdekret.ru/wp-content/uploads/2012/04/embarazo-feli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2714620"/>
            <a:ext cx="3929058" cy="31275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5"/>
          <p:cNvSpPr>
            <a:spLocks noGrp="1"/>
          </p:cNvSpPr>
          <p:nvPr/>
        </p:nvSpPr>
        <p:spPr>
          <a:xfrm>
            <a:off x="857224" y="2214554"/>
            <a:ext cx="7772400" cy="3714776"/>
          </a:xfrm>
          <a:prstGeom prst="rect">
            <a:avLst/>
          </a:prstGeom>
          <a:solidFill>
            <a:schemeClr val="bg1">
              <a:alpha val="4902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МАТЬ – КОРОЛЕВА СЕМЬИ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38. Положение и обязанности матери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39. Влияние матери	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40. Неверное представление о материнском труде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41. Несовершенные примеры материнства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42. Здоровье матери и ее внешний вид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43. Влияние матери на ребенка в период беременности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44. Забота о маленьких детях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45. Главная обязанность матери - воспитание детей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46. Мачеха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47. Христос ободряет матерей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6143636" y="274638"/>
            <a:ext cx="254316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85728"/>
            <a:ext cx="5543560" cy="6000792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 с большим вниманием отнестись к тому, чтобы сделать окружение матери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приятным и радостным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мужа и отца возложена особая ответственность делать все, что в его силах, чтобы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облегчить бремя жены и матери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должен по мере возможности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помогать ей в ее положении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Ему следует быть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приветливым, вежливым, добрым, нежным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особенно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внимательным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 всем ее нуждам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Женщине в период вынашивания ребенка требуется несравненно большая забота окружающих, чем животным в хлеву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helpforman.ru/wp-content/uploads/2011/12/56757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357430"/>
            <a:ext cx="2779117" cy="27860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Закончить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785926"/>
            <a:ext cx="6543692" cy="4340237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Понятие о том, что женщинам в их особом положении можно позволить есть все, что только им захочется, __________.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справедливо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ошибочно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подтверждено наукой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mamysamary.ru/wp-content/uploads/2011/11/%D0%BF%D0%B8%D1%82%D0%B0%D0%BD%D0%B8%D0%B5-%D0%B1%D0%B5%D1%80%D0%B5%D0%BC%D0%B5%D0%BD%D0%BD%D0%BE%D0%B9-%D0%B6%D0%B5%D0%BD%D1%89%D0%B8%D0%BD%D1%8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3571876"/>
            <a:ext cx="2286016" cy="28845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29354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Понятие о том, что женщинам в их особом положении можно позволить есть все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 только им захочется,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ошибочно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основано на обычае, а не на здравом смысле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Аппетит женщины в этом положении может быть изменчивым, прерывистым и трудно удовлетворимым,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обычай позволяет ей есть все, что угодно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задумываясь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том, может ли такая еда напитать ее тело и обеспечить развитие ее ребенка.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Еда должна быть питательной, но не возбуждающей...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когда-нибудь и возникает нужда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простом питании и особой заботе о качестве употребляемой пищи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то как раз в этот важный период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Больные дети рождаются по причине того, что родители потворствовали аппетиту...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stat8.blog.ru/lr/092b95562a872a33dea8b39b7fa23c4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214686"/>
            <a:ext cx="3786214" cy="270065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 желудок попадает такое количество еды, что пищеварительные органы вынуждены работать с чрезмерной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нагрузкой... 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мать поступает несправедливо по отношению к себе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создает предпосылки для возникновения болезни у ее потомства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она предпочитает есть все, что ей нравится и как нравится, не считаясь с последствиями,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 будет наказана, но не одна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Невинное дитя может пострадать из-за ее неблагоразумия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Как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нужно относиться к физическим нуждам будущей матери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600200"/>
            <a:ext cx="8258204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Ответ содержит большое  «НО» 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...От нее зависят две жизни, ее желания нужно внимательно учитывать и ее нужды щедро восполнять 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НО в это время она, прежде всего, должна избегать того, что может ослабить ее физические и умственные силы, касается ли это питания или любого другого вопроса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Закончить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Основа правильного характера будущего человека утверждается в матери прежде рождения ребенка благодаря _________   __________.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строгому самоконтролю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строгому воздержанию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строгой дисциплине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строгой диете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строгому отношению к себе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 descr="http://medbee.ru/wp-content/uploads/2012/06/Pitanie-beremennoj-zhenwiny-350x2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214686"/>
            <a:ext cx="3000396" cy="2143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452596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Каким должно быть настроение женщины, которая готовится стать матерью?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постоянно радостное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постоянно спокойное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расположение духа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оптимистичным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счастливым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10" name="Picture 2" descr="http://us.123rf.com/400wm/400/400/nyul/nyul1008/nyul100800367/7723692-n--n-n----n----n-------n----n-----n----n-n-n-n-n-nf-------n-n-n-----n--n------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3071810"/>
            <a:ext cx="2143140" cy="32106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114800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Каждая женщина, которая готовится стать матерью, независимо от обстоятельств должна постоянно сохранять радостное, спокойное расположение духа, зная, что за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 свои усилия в этом направлении она будет щедро вознаграждена физическим здоровьем и спокойным уравновешенным характером своего ребенка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65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14290"/>
            <a:ext cx="1143008" cy="12222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114800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еще не все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может выработать в себе привычку сохранять оптимистический взгляд на жизнь и таким образом поддерживать радостное состояние ума, наполняя счастливым духом свою семью и тех, с кем она общается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 физическое здоровье значительно улучшится, источники жизни получат силу, кровь не будет циркулировать медленно, как если бы она поддалась унынию и мрачному настроению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65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14290"/>
            <a:ext cx="1143008" cy="12222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57576" y="2857496"/>
            <a:ext cx="5980227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Глава 43.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Влияние матери на ребенка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в период беременности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114800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 умственные и моральные силы укрепятся благодаря бодрости духа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Сила воли сможет противостоять впечатлениям ума и в значительной степени успокоит нервы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детьми, лишенными жизненной силы, которую они должны унаследовать от своих родителей, должен быть организован наилучший уход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Особое внимание, уделенное законам жизни, значительно улучшит положение вещей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657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14290"/>
            <a:ext cx="1143008" cy="12222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windowscom.ru/uploads/posts/2011-02/1296660719_windowscom.ru_1920x120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Женщина должна готовиться стать матерью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1785926"/>
            <a:ext cx="3895740" cy="433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5614998" cy="4686320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Чем нужно запастись женщине, чтобы приготовиться к материнству?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большим запасом знаний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большим запасом приданого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ребенка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большим запасом терпения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большим запасом смирения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большим запасом любви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большим запасом витаминов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pozdravlenie.biz/wp-content/uploads/2009/10/baby-shower-diaper-cake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928802"/>
            <a:ext cx="2857500" cy="381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Благодаря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чему дело матери становится священным?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785926"/>
            <a:ext cx="5643602" cy="4311649"/>
          </a:xfrm>
          <a:ln>
            <a:solidFill>
              <a:schemeClr val="accent1"/>
            </a:solidFill>
          </a:ln>
        </p:spPr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благодаря ее связи со Христом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благодаря ее священному долгу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благодаря ее священной миссии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www.stihi.ru/pics/2011/08/14/1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3" y="2214554"/>
            <a:ext cx="2743219" cy="34290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4429156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Дело матери становится священным благодаря ее связи со Христом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превыше всякого понимания. Обязанность женщины свята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Присутствие Иисуса необходимо в доме, и тогда служение матери, совершаемое с любовью, может превратить дом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Вефиль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Муж и жена должны сотрудничать друг с другом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Каким был бы мир, если бы все матери принесли себя на алтарь Божий и посвятили свое потомство Богу - как до рождения своих детей, так и после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3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14290"/>
            <a:ext cx="1202540" cy="12858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Важность предродового влияния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6115064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родители считают, что предродовое влияние непродолжительное и потому незначительное;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однако небо по-другому смотрит на это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Весть, посланная через ангела Божьего и дважды провозглашенная самым торжественным образом, показывает, 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этот вопрос заслуживает самого внимательного исследования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bemam.ru/uploads/posts/2011-12/1324981726_dorodovaea_depressiea.jpg"/>
          <p:cNvPicPr>
            <a:picLocks noChangeAspect="1" noChangeArrowheads="1"/>
          </p:cNvPicPr>
          <p:nvPr/>
        </p:nvPicPr>
        <p:blipFill>
          <a:blip r:embed="rId3" cstate="print"/>
          <a:srcRect l="21250" r="26249"/>
          <a:stretch>
            <a:fillRect/>
          </a:stretch>
        </p:blipFill>
        <p:spPr bwMode="auto">
          <a:xfrm>
            <a:off x="6357950" y="2000240"/>
            <a:ext cx="2250313" cy="28575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Всем матерям века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словах, обращенных к матери-еврейке (жене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Маноя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Бог говорит ко всем матерям во все века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"Пусть... соблюдает все, что я приказал ей", - сказал ангел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4818" name="Picture 2" descr="http://f10.ifotki.info/org/afd7d78ed183875e3050a6db67395f425cf2451138523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857628"/>
            <a:ext cx="3214710" cy="25707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</TotalTime>
  <Words>1046</Words>
  <Application>Microsoft Office PowerPoint</Application>
  <PresentationFormat>Экран (4:3)</PresentationFormat>
  <Paragraphs>161</Paragraphs>
  <Slides>33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Слайд 2</vt:lpstr>
      <vt:lpstr>Слайд 3</vt:lpstr>
      <vt:lpstr>Женщина должна готовиться стать матерью</vt:lpstr>
      <vt:lpstr>?</vt:lpstr>
      <vt:lpstr> ? Благодаря чему дело матери становится священным? </vt:lpstr>
      <vt:lpstr>Слайд 7</vt:lpstr>
      <vt:lpstr>Важность предродового влияния</vt:lpstr>
      <vt:lpstr>Всем матерям века</vt:lpstr>
      <vt:lpstr>?</vt:lpstr>
      <vt:lpstr>!</vt:lpstr>
      <vt:lpstr>? Закончить предложение</vt:lpstr>
      <vt:lpstr>!</vt:lpstr>
      <vt:lpstr>?</vt:lpstr>
      <vt:lpstr>? Сущность предродового ухода</vt:lpstr>
      <vt:lpstr>  </vt:lpstr>
      <vt:lpstr>?</vt:lpstr>
      <vt:lpstr>Слайд 18</vt:lpstr>
      <vt:lpstr>?</vt:lpstr>
      <vt:lpstr>!</vt:lpstr>
      <vt:lpstr>? Закончить предложение</vt:lpstr>
      <vt:lpstr>Слайд 22</vt:lpstr>
      <vt:lpstr>!</vt:lpstr>
      <vt:lpstr>Слайд 24</vt:lpstr>
      <vt:lpstr>? Как нужно относиться к физическим нуждам будущей матери?</vt:lpstr>
      <vt:lpstr>? Закончить предложение</vt:lpstr>
      <vt:lpstr>?</vt:lpstr>
      <vt:lpstr>!</vt:lpstr>
      <vt:lpstr>...</vt:lpstr>
      <vt:lpstr>...</vt:lpstr>
      <vt:lpstr>Слайд 31</vt:lpstr>
      <vt:lpstr>Слайд 32</vt:lpstr>
      <vt:lpstr>Слайд 33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4</cp:revision>
  <dcterms:created xsi:type="dcterms:W3CDTF">2012-06-18T10:23:57Z</dcterms:created>
  <dcterms:modified xsi:type="dcterms:W3CDTF">2012-06-26T15:09:13Z</dcterms:modified>
</cp:coreProperties>
</file>