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5">
  <p:sldMasterIdLst>
    <p:sldMasterId id="2147483648" r:id="rId1"/>
  </p:sldMasterIdLst>
  <p:notesMasterIdLst>
    <p:notesMasterId r:id="rId29"/>
  </p:notesMasterIdLst>
  <p:sldIdLst>
    <p:sldId id="257" r:id="rId2"/>
    <p:sldId id="258" r:id="rId3"/>
    <p:sldId id="259" r:id="rId4"/>
    <p:sldId id="260" r:id="rId5"/>
    <p:sldId id="262" r:id="rId6"/>
    <p:sldId id="286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3" r:id="rId26"/>
    <p:sldId id="284" r:id="rId27"/>
    <p:sldId id="285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F2A70F-A5BA-49B5-A5D3-663FFA5F771E}" type="datetimeFigureOut">
              <a:rPr lang="ru-RU" smtClean="0"/>
              <a:pPr/>
              <a:t>29.06.2012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177EC5-0D73-4F4D-9039-893AEEEF070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4A617-66C6-49EF-AA1E-80915BCB26A1}" type="slidenum">
              <a:rPr lang="ru-RU" smtClean="0"/>
              <a:pPr/>
              <a:t>4</a:t>
            </a:fld>
            <a:endParaRPr lang="ru-RU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все ответы верны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15</a:t>
            </a:fld>
            <a:endParaRPr lang="ru-RU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Это ваш характер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17</a:t>
            </a:fld>
            <a:endParaRPr lang="ru-RU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18</a:t>
            </a:fld>
            <a:endParaRPr lang="ru-RU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19</a:t>
            </a:fld>
            <a:endParaRPr lang="ru-RU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20</a:t>
            </a:fld>
            <a:endParaRPr lang="ru-RU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21</a:t>
            </a:fld>
            <a:endParaRPr lang="ru-RU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22</a:t>
            </a:fld>
            <a:endParaRPr lang="ru-RU"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23</a:t>
            </a:fld>
            <a:endParaRPr lang="ru-RU" dirty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24</a:t>
            </a:fld>
            <a:endParaRPr lang="ru-R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7AC63E-1243-4DD1-8A40-F8B550FBC79E}" type="slidenum">
              <a:rPr lang="ru-RU" smtClean="0"/>
              <a:pPr/>
              <a:t>5</a:t>
            </a:fld>
            <a:endParaRPr lang="ru-RU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7AC63E-1243-4DD1-8A40-F8B550FBC79E}" type="slidenum">
              <a:rPr lang="ru-RU" smtClean="0"/>
              <a:pPr/>
              <a:t>6</a:t>
            </a:fld>
            <a:endParaRPr lang="ru-RU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все ответы верны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177EC5-0D73-4F4D-9039-893AEEEF0701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4A617-66C6-49EF-AA1E-80915BCB26A1}" type="slidenum">
              <a:rPr lang="ru-RU" smtClean="0"/>
              <a:pPr/>
              <a:t>9</a:t>
            </a:fld>
            <a:endParaRPr lang="ru-RU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C45838-75A4-4FFE-96EC-AFB644E03DDC}" type="slidenum">
              <a:rPr lang="ru-RU" smtClean="0"/>
              <a:pPr/>
              <a:t>10</a:t>
            </a:fld>
            <a:endParaRPr lang="ru-RU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4A617-66C6-49EF-AA1E-80915BCB26A1}" type="slidenum">
              <a:rPr lang="ru-RU" smtClean="0"/>
              <a:pPr/>
              <a:t>11</a:t>
            </a:fld>
            <a:endParaRPr lang="ru-RU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C45838-75A4-4FFE-96EC-AFB644E03DDC}" type="slidenum">
              <a:rPr lang="ru-RU" smtClean="0"/>
              <a:pPr/>
              <a:t>12</a:t>
            </a:fld>
            <a:endParaRPr lang="ru-RU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Ответ: все ответы верны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14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DB4A32-0E42-4D9E-9B11-A277064EE03A}" type="datetimeFigureOut">
              <a:rPr lang="ru-RU" smtClean="0"/>
              <a:pPr/>
              <a:t>29.06.2012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9FB7B-BE06-41DC-90D0-3AF3AE406E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DB4A32-0E42-4D9E-9B11-A277064EE03A}" type="datetimeFigureOut">
              <a:rPr lang="ru-RU" smtClean="0"/>
              <a:pPr/>
              <a:t>29.06.2012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9FB7B-BE06-41DC-90D0-3AF3AE406E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DB4A32-0E42-4D9E-9B11-A277064EE03A}" type="datetimeFigureOut">
              <a:rPr lang="ru-RU" smtClean="0"/>
              <a:pPr/>
              <a:t>29.06.2012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9FB7B-BE06-41DC-90D0-3AF3AE406E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DB4A32-0E42-4D9E-9B11-A277064EE03A}" type="datetimeFigureOut">
              <a:rPr lang="ru-RU" smtClean="0"/>
              <a:pPr/>
              <a:t>29.06.2012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9FB7B-BE06-41DC-90D0-3AF3AE406E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DB4A32-0E42-4D9E-9B11-A277064EE03A}" type="datetimeFigureOut">
              <a:rPr lang="ru-RU" smtClean="0"/>
              <a:pPr/>
              <a:t>29.06.2012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9FB7B-BE06-41DC-90D0-3AF3AE406E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DB4A32-0E42-4D9E-9B11-A277064EE03A}" type="datetimeFigureOut">
              <a:rPr lang="ru-RU" smtClean="0"/>
              <a:pPr/>
              <a:t>29.06.2012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9FB7B-BE06-41DC-90D0-3AF3AE406E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DB4A32-0E42-4D9E-9B11-A277064EE03A}" type="datetimeFigureOut">
              <a:rPr lang="ru-RU" smtClean="0"/>
              <a:pPr/>
              <a:t>29.06.2012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9FB7B-BE06-41DC-90D0-3AF3AE406E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DB4A32-0E42-4D9E-9B11-A277064EE03A}" type="datetimeFigureOut">
              <a:rPr lang="ru-RU" smtClean="0"/>
              <a:pPr/>
              <a:t>29.06.2012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9FB7B-BE06-41DC-90D0-3AF3AE406E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DB4A32-0E42-4D9E-9B11-A277064EE03A}" type="datetimeFigureOut">
              <a:rPr lang="ru-RU" smtClean="0"/>
              <a:pPr/>
              <a:t>29.06.2012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9FB7B-BE06-41DC-90D0-3AF3AE406E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DB4A32-0E42-4D9E-9B11-A277064EE03A}" type="datetimeFigureOut">
              <a:rPr lang="ru-RU" smtClean="0"/>
              <a:pPr/>
              <a:t>29.06.2012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9FB7B-BE06-41DC-90D0-3AF3AE406E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DB4A32-0E42-4D9E-9B11-A277064EE03A}" type="datetimeFigureOut">
              <a:rPr lang="ru-RU" smtClean="0"/>
              <a:pPr/>
              <a:t>29.06.2012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9FB7B-BE06-41DC-90D0-3AF3AE406E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DB4A32-0E42-4D9E-9B11-A277064EE03A}" type="datetimeFigureOut">
              <a:rPr lang="ru-RU" smtClean="0"/>
              <a:pPr/>
              <a:t>29.06.2012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A9FB7B-BE06-41DC-90D0-3AF3AE406EE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14338"/>
            <a:ext cx="9144000" cy="707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Стратегия сатаны – завладеть умами людей, чтобы они не думали о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Боге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571612"/>
            <a:ext cx="5643602" cy="4643470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Значит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ли это, что ему в любом случае удается приобрести господство над нашими мыслями, словами и делами?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Сатане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никогда не удастся приобрести господство над нашими мыслями, словами и делами, если мы сами не откроем дверь и не пригласим его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войти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66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35842" name="Picture 2" descr="http://www.proza.ru/pics/2011/10/01/66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57950" y="2143116"/>
            <a:ext cx="2538405" cy="32148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66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Заградите перед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искусителем все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пути</a:t>
            </a:r>
            <a:endParaRPr lang="ru-RU" dirty="0"/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850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Всем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тем, кто призывает имя Христа, нужно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бодрствовать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молиться и охранять подступы к душе, потому что сатана будет работать над тем, чтобы совратить и погубить их, если ему дать хотя бы малейшее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преимущество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Для нас небезопасно сосредотачиваться на размышлениях о выгодах, которые мы можем извлечь, уступив предложениям сатаны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Грех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означает позор и несчастье для каждой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души... но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 ослепителен и обманчив по своей природе, и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сатана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будет соблазнять нас лестными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предложениями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1" descr="C:\Users\Marina Ott\Pictures\8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20" y="642918"/>
            <a:ext cx="1214446" cy="129861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66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Когда мы осмеливаемся ступать на территорию сатаны, мы не имеем заверения в том, что получим защиту от его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власти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1746" name="Picture 2" descr="http://www.saratovnews.ru/i/articles/big/12244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14678" y="3571876"/>
            <a:ext cx="2952769" cy="221457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lnSpcReduction="10000"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Те, кто в момент искушения сознает ужасные последствия, к которым может привести эта неправда, должны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поспешно уйти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от источника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искушений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Наша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единственная безопасность состоит в том, чтобы каждое мгновение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находить защиту в Божьей благодати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и не притуплять свое духовное зрение, чтобы мы не называли зло добром, а добро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злом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Без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колебаний и доводов мы должны ограждать и охранять наши души от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зла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8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66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66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85000" lnSpcReduction="2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Что мы должны делать, чтобы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выйти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из этой битвы победителями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?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бодрствовать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молиться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не размышлять о выгодах, которые мы можем извлечь, уступив предложениям сатаны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не ступать на территорию сатаны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каждое мгновение искать защиту в Божьей благодати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решительно противостоять склонности к греху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проявлять мужество и веру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8674" name="Picture 2" descr="http://lidersys.ru/wp-content/uploads/2011/12/06_%D0%A1%D0%B2%D1%8F%D1%82%D0%B0%D1%8F-%D0%B2%D0%B5%D1%80%D0%B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43702" y="428604"/>
            <a:ext cx="1824009" cy="145861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66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92500" lnSpcReduction="1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Как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на практике оберегать свой ум от запретных тем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избегать читать то, что может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вызвать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скверные мыли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избегать смотреть то, что может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вызвать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скверные мыли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избегать слушать то, что может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вызвать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скверные мыли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868478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428868"/>
            <a:ext cx="8229600" cy="3697295"/>
          </a:xfrm>
          <a:ln>
            <a:solidFill>
              <a:schemeClr val="accent1"/>
            </a:solidFill>
          </a:ln>
        </p:spPr>
        <p:txBody>
          <a:bodyPr>
            <a:normAutofit fontScale="92500"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Когда к нам домой приходит ежедневная газета, я чувствую, что у меня возникает желание припрятать ее, чтобы не знать всех этих нелепых, сенсационных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новостей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Похоже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враг побуждает публиковать многое, что появляется в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газетах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Все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греховное открыто и обнажено перед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миром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66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7" name="Picture 1" descr="C:\Users\Marina Ott\Pictures\8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642918"/>
            <a:ext cx="1214446" cy="129861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66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?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Вставить пропущенные слова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Самое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главное для вас – это _________. Храните его, как драгоценное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сокровище.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это ваш ум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это ваш организм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это ваш характер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это ваш талант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3554" name="Picture 2" descr="http://t1.gstatic.com/images?q=tbn:ANd9GcS5PUme2hqPraT6UvZWEp6y7IwK6YmeqgBYlGufzsknJ21hyzK4JOGxBZUz"/>
          <p:cNvPicPr>
            <a:picLocks noChangeAspect="1" noChangeArrowheads="1"/>
          </p:cNvPicPr>
          <p:nvPr/>
        </p:nvPicPr>
        <p:blipFill>
          <a:blip r:embed="rId4" cstate="print"/>
          <a:srcRect b="10256"/>
          <a:stretch>
            <a:fillRect/>
          </a:stretch>
        </p:blipFill>
        <p:spPr bwMode="auto">
          <a:xfrm>
            <a:off x="5286380" y="3071810"/>
            <a:ext cx="2786082" cy="250033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66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929354"/>
          </a:xfrm>
          <a:ln>
            <a:solidFill>
              <a:schemeClr val="accent1"/>
            </a:solidFill>
          </a:ln>
        </p:spPr>
        <p:txBody>
          <a:bodyPr>
            <a:normAutofit fontScale="850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 испытывайте, насколько близко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 можете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подходить к краю пропасти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оставаться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невредимыми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Избегайте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первого приближения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опасности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этим нельзя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шутить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Самое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главное для вас - это ваш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характер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Храните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его, как драгоценное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сокровище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Следует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постоянно и неуклонно заботиться о своей нравственной чистоте, самоуважении и способности противостоять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искушению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Нельзя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допустить, чтобы хотя бы одно проявление несдержанности, один фамильярный жест, одна неосторожность могли открыть дверь для искушения души, в результате чего сила сопротивления ослабела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506" name="Picture 2" descr="http://i81.mindmix.ru/63/3/150363/42/2054442/177199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29520" y="214290"/>
            <a:ext cx="1485886" cy="142092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66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68997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Сатана постоянно работает над тем, чтобы затмить славу будущего мира и привлечь все внимание людей к прелестям этой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жизни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458" name="Picture 2" descr="http://www.stihi.ru/pics/2012/04/17/421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28926" y="2571744"/>
            <a:ext cx="3786214" cy="284286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642910" y="1647568"/>
            <a:ext cx="8072494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8129" name="Rectangle 1"/>
          <p:cNvSpPr>
            <a:spLocks noChangeArrowheads="1"/>
          </p:cNvSpPr>
          <p:nvPr/>
        </p:nvSpPr>
        <p:spPr bwMode="auto">
          <a:xfrm>
            <a:off x="928662" y="2429998"/>
            <a:ext cx="7500990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РАЗДЕЛ 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XIV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БОДРОСТВОВАТЬ НА ПОДСТУПАХ К ДУШЕ</a:t>
            </a:r>
            <a:r>
              <a:rPr kumimoji="0" lang="ru-RU" sz="2800" b="1" i="0" u="none" strike="noStrike" cap="none" normalizeH="0" baseline="0" dirty="0" smtClean="0" bmk="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2800" b="1" i="0" u="none" strike="noStrike" cap="none" normalizeH="0" baseline="0" dirty="0" smtClean="0" bmk="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800" b="0" i="0" u="none" strike="noStrike" cap="none" normalizeH="0" baseline="0" dirty="0" smtClean="0" bmk="f1165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Глава 66. Вход, который мы должны охранять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 bmk="f1166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Глава 67. Соблазны для взгляда и слуха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 bmk="f1167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Глава 68. Чтение и оказываемое им влияние</a:t>
            </a: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66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457200" y="274638"/>
            <a:ext cx="5757874" cy="1143000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...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600200"/>
            <a:ext cx="3900486" cy="4525963"/>
          </a:xfrm>
          <a:ln>
            <a:solidFill>
              <a:schemeClr val="accent1"/>
            </a:solidFill>
          </a:ln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 старается так устроить дело, чтобы наши мысли, стремления и поступки были настолько подчинены временным вещам, чтобы мы не видели и не понимали ценности вечных реалий</a:t>
            </a:r>
          </a:p>
          <a:p>
            <a:endParaRPr lang="ru-RU" dirty="0"/>
          </a:p>
        </p:txBody>
      </p:sp>
      <p:pic>
        <p:nvPicPr>
          <p:cNvPr id="17410" name="Picture 2" descr="http://qiq.ws/media/npict/1202/big/zarabotat_legko_2_2011_satrip_1339669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3438" y="1000108"/>
            <a:ext cx="3457575" cy="476250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66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...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600200"/>
            <a:ext cx="4972056" cy="4525963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Мир и его заботы занимают слишком много места в наших мыслях и привязанностях, в то время как Иисусу и небесному уделяется слишком мало внимания</a:t>
            </a:r>
          </a:p>
          <a:p>
            <a:endParaRPr lang="ru-RU" dirty="0"/>
          </a:p>
        </p:txBody>
      </p:sp>
      <p:pic>
        <p:nvPicPr>
          <p:cNvPr id="15362" name="Picture 2" descr="http://www.aif.by/media/k2/items/cache/755c9ecacf3f854ca4f4c8d1c12ddfc0_XL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5008" y="714356"/>
            <a:ext cx="3119418" cy="311941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66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57200" y="3357562"/>
            <a:ext cx="8229600" cy="2768601"/>
          </a:xfrm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Мы должны добросовестно исполнять все обязанности повседневной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жизни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важно и то, чтобы мы, прежде всего, лелеяли святую привязанность к нашему Господу Иисусу Христу</a:t>
            </a:r>
          </a:p>
          <a:p>
            <a:endParaRPr lang="ru-RU" dirty="0"/>
          </a:p>
        </p:txBody>
      </p:sp>
      <p:pic>
        <p:nvPicPr>
          <p:cNvPr id="13314" name="Picture 2" descr="http://jesus.pp.ru/uploads/posts/2009-07/1248519977_love_jesu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14612" y="571480"/>
            <a:ext cx="3810000" cy="285750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66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68997"/>
          </a:xfrm>
          <a:ln>
            <a:solidFill>
              <a:schemeClr val="accent1"/>
            </a:solidFill>
          </a:ln>
        </p:spPr>
        <p:txBody>
          <a:bodyPr>
            <a:normAutofit fontScale="85000" lnSpcReduction="10000"/>
          </a:bodyPr>
          <a:lstStyle/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Мы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всегда должны помнить о том, что невидимые посредники, добрые и злые, работают над тем, чтобы приобрести контроль над нашими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умами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используют невидимую, но действенную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силу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Добрые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ангелы - это служебные духи, оказывающие небесное влияние на сердце и ум, тогда как великий враг души, дьявол, и его ангелы постоянно трудятся над тем, чтобы погубить нас...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Остро чувствуя и сознавая нападки невидимых, неразличимых врагов, мы должны быть уверены: они не могут причинить нам вреда без нашего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согласия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66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68997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>
              <a:spcBef>
                <a:spcPts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</a:t>
            </a:r>
          </a:p>
          <a:p>
            <a:pPr>
              <a:spcBef>
                <a:spcPts val="0"/>
              </a:spcBef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 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 descr="http://s59.radikal.ru/i165/1008/11/5d87ed96c32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596" y="357166"/>
            <a:ext cx="8286808" cy="578647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66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8" name="il_fi" descr="http://shepetivka-sda.ucoz.ua/_pu/8/92890151.jpg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14678" y="1500174"/>
            <a:ext cx="2857520" cy="32282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14338"/>
            <a:ext cx="9144000" cy="707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714348" y="2369576"/>
            <a:ext cx="7572428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endParaRPr kumimoji="0" lang="ru-RU" sz="6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036491" y="2357430"/>
            <a:ext cx="7413824" cy="34163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3600" b="1" dirty="0" smtClean="0" bmk="f1162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Глава 66.</a:t>
            </a:r>
          </a:p>
          <a:p>
            <a:pPr lvl="0" algn="ctr"/>
            <a:r>
              <a:rPr lang="ru-RU" sz="3600" dirty="0" smtClean="0" bmk="f1165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Вход, который мы должны охранять</a:t>
            </a:r>
            <a:r>
              <a:rPr lang="ru-RU" sz="3600" b="1" dirty="0" smtClean="0" bmk="f1162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smtClean="0" bmk="f1162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 bmk="f1162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66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92500"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Бог дал людям глаза, чтобы они могли созерцать чудесные дела Его закона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 дал им уши, чтобы они могли слушать Его весть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 наделил людей даром речи, чтобы они могли представлять Христа как прощающего грех Спасителя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Сердцем человек верит в праведность, а устами исповедует ко спасению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7106" name="Picture 2" descr="http://natali-st.ru/_ph/1/2/16381489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43768" y="357166"/>
            <a:ext cx="1733541" cy="216692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66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28596" y="1571612"/>
            <a:ext cx="5643602" cy="4525963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Почему нам следует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хранить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свои чувства?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это есть подступ к человеку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это есть подступ к вере человека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это есть подступ к душе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5060" name="Picture 4" descr="https://encrypted-tbn0.google.com/images?q=tbn:ANd9GcQhzWbjV7hiRFFQFrqjrw64XWTzZA-QbAVKmEOxmeufV-iGkE1eH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72132" y="928670"/>
            <a:ext cx="2524125" cy="180975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sp>
        <p:nvSpPr>
          <p:cNvPr id="9" name="Стрелка вправо 8"/>
          <p:cNvSpPr/>
          <p:nvPr/>
        </p:nvSpPr>
        <p:spPr>
          <a:xfrm>
            <a:off x="8143900" y="4286256"/>
            <a:ext cx="500066" cy="785818"/>
          </a:xfrm>
          <a:prstGeom prst="right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66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Все должны хранить свои чувства, чтобы сатана не овладел ими, ибо это есть подступы к душе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Заголовок 10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3010" name="Picture 2" descr="http://www.valyaeva.ru/wp-content/uploads/2012/02/7872137_m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488" y="3643314"/>
            <a:ext cx="4000528" cy="266701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66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357158" y="1857364"/>
            <a:ext cx="8229600" cy="4525963"/>
          </a:xfrm>
          <a:ln>
            <a:solidFill>
              <a:schemeClr val="accent1"/>
            </a:solidFill>
          </a:ln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 должны быть верными стражами своих глаз, ушей и чувств, если хотите контролировать свой ум и не допустить, чтобы пустые и порочные мысли оскверняли вашу душу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Сатана и его ангелы стремятся парализовать наши чувства, чтобы предостережения, предупреждения и укоры не были нами услышаны, и, если они будут услышаны, чтобы люди не прилагали никаких усилий для изменения сердца и преобразования жизни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1" descr="C:\Users\Marina Ott\Pictures\8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214290"/>
            <a:ext cx="1428760" cy="152778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66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57200" y="1600200"/>
            <a:ext cx="5686436" cy="4525963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Из-за чего чувства многих притуплены?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из-за того, что они потворствуют аппетиту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из-за того, что они сближаются с грехом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9938" name="Picture 2" descr="http://th01.deviantart.com/fs12/300W/i/2006/299/4/5/A_Distant_Figure_by_TheTragicTruth_Of_M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57950" y="2285992"/>
            <a:ext cx="2338838" cy="350046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66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715040"/>
          </a:xfrm>
          <a:ln>
            <a:solidFill>
              <a:schemeClr val="accent1"/>
            </a:solidFill>
          </a:ln>
        </p:spPr>
        <p:txBody>
          <a:bodyPr>
            <a:normAutofit fontScale="92500" lnSpcReduction="10000"/>
          </a:bodyPr>
          <a:lstStyle/>
          <a:p>
            <a:pPr marL="360363" indent="-360363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Сатана прилагает все усилия, вынуждая людей пренебрегать Богом, стараясь так завладеть умами, чтобы они и не думали о Боге </a:t>
            </a:r>
          </a:p>
          <a:p>
            <a:pPr marL="360363" indent="-360363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результате такого воспитания их разум смущен, и свет истины меркнет </a:t>
            </a:r>
          </a:p>
          <a:p>
            <a:pPr marL="360363" indent="-360363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Сатана не хочет, чтобы люди обладали познанием о Боге, и если ему удается разыграть свое театральное представление и осуществить свои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скрытые намерения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смутить чувства молодых и ввести людей в гибельную тьму,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то время, как свет сияет над ними, - он остается доволен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233</TotalTime>
  <Words>727</Words>
  <Application>Microsoft Office PowerPoint</Application>
  <PresentationFormat>Экран (4:3)</PresentationFormat>
  <Paragraphs>118</Paragraphs>
  <Slides>27</Slides>
  <Notes>18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Тема Office</vt:lpstr>
      <vt:lpstr>Слайд 1</vt:lpstr>
      <vt:lpstr>Слайд 2</vt:lpstr>
      <vt:lpstr>Слайд 3</vt:lpstr>
      <vt:lpstr>!</vt:lpstr>
      <vt:lpstr>?</vt:lpstr>
      <vt:lpstr>!</vt:lpstr>
      <vt:lpstr>Слайд 7</vt:lpstr>
      <vt:lpstr>?</vt:lpstr>
      <vt:lpstr>Слайд 9</vt:lpstr>
      <vt:lpstr>Стратегия сатаны – завладеть умами людей, чтобы они не думали о Боге</vt:lpstr>
      <vt:lpstr>Заградите перед  искусителем все пути</vt:lpstr>
      <vt:lpstr>Слайд 12</vt:lpstr>
      <vt:lpstr>!</vt:lpstr>
      <vt:lpstr>?</vt:lpstr>
      <vt:lpstr>?</vt:lpstr>
      <vt:lpstr>  </vt:lpstr>
      <vt:lpstr>? Вставить пропущенные слова</vt:lpstr>
      <vt:lpstr>Слайд 18</vt:lpstr>
      <vt:lpstr>Слайд 19</vt:lpstr>
      <vt:lpstr>...</vt:lpstr>
      <vt:lpstr>...</vt:lpstr>
      <vt:lpstr>Слайд 22</vt:lpstr>
      <vt:lpstr>Слайд 23</vt:lpstr>
      <vt:lpstr>Слайд 24</vt:lpstr>
      <vt:lpstr>Слайд 25</vt:lpstr>
      <vt:lpstr>Слайд 26</vt:lpstr>
      <vt:lpstr>Слайд 27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Marina Ott</dc:creator>
  <cp:lastModifiedBy>Marina Ott</cp:lastModifiedBy>
  <cp:revision>3</cp:revision>
  <dcterms:created xsi:type="dcterms:W3CDTF">2012-06-29T05:04:14Z</dcterms:created>
  <dcterms:modified xsi:type="dcterms:W3CDTF">2012-06-29T17:24:46Z</dcterms:modified>
</cp:coreProperties>
</file>