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85" r:id="rId2"/>
    <p:sldId id="286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83" r:id="rId15"/>
    <p:sldId id="287" r:id="rId16"/>
    <p:sldId id="284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C54D868-04FA-489A-ABE1-F4ACB264D803}" type="datetimeFigureOut">
              <a:rPr lang="ru-RU" smtClean="0"/>
              <a:pPr/>
              <a:t>26.06.2012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7E69AAC-1B3E-4FDB-9E4C-D8E563A71C7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04A617-66C6-49EF-AA1E-80915BCB26A1}" type="slidenum">
              <a:rPr lang="ru-RU" smtClean="0"/>
              <a:pPr/>
              <a:t>4</a:t>
            </a:fld>
            <a:endParaRPr lang="ru-RU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7AC63E-1243-4DD1-8A40-F8B550FBC79E}" type="slidenum">
              <a:rPr lang="ru-RU" smtClean="0"/>
              <a:pPr/>
              <a:t>5</a:t>
            </a:fld>
            <a:endParaRPr lang="ru-RU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7AC63E-1243-4DD1-8A40-F8B550FBC79E}" type="slidenum">
              <a:rPr lang="ru-RU" smtClean="0"/>
              <a:pPr/>
              <a:t>6</a:t>
            </a:fld>
            <a:endParaRPr lang="ru-RU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Ответ: все ответы верны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E69AAC-1B3E-4FDB-9E4C-D8E563A71C70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04A617-66C6-49EF-AA1E-80915BCB26A1}" type="slidenum">
              <a:rPr lang="ru-RU" smtClean="0"/>
              <a:pPr/>
              <a:t>9</a:t>
            </a:fld>
            <a:endParaRPr lang="ru-RU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C45838-75A4-4FFE-96EC-AFB644E03DDC}" type="slidenum">
              <a:rPr lang="ru-RU" smtClean="0"/>
              <a:pPr/>
              <a:t>10</a:t>
            </a:fld>
            <a:endParaRPr lang="ru-RU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04A617-66C6-49EF-AA1E-80915BCB26A1}" type="slidenum">
              <a:rPr lang="ru-RU" smtClean="0"/>
              <a:pPr/>
              <a:t>11</a:t>
            </a:fld>
            <a:endParaRPr lang="ru-RU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Ответ: отцы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C45838-75A4-4FFE-96EC-AFB644E03DDC}" type="slidenum">
              <a:rPr lang="ru-RU" smtClean="0"/>
              <a:pPr/>
              <a:t>12</a:t>
            </a:fld>
            <a:endParaRPr lang="ru-RU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91EBF0-ECC9-4E70-AFBF-E260005ABFBA}" type="datetimeFigureOut">
              <a:rPr lang="ru-RU" smtClean="0"/>
              <a:pPr/>
              <a:t>26.06.2012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A40AC6-F744-496D-BA8C-07292711467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91EBF0-ECC9-4E70-AFBF-E260005ABFBA}" type="datetimeFigureOut">
              <a:rPr lang="ru-RU" smtClean="0"/>
              <a:pPr/>
              <a:t>26.06.2012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A40AC6-F744-496D-BA8C-07292711467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91EBF0-ECC9-4E70-AFBF-E260005ABFBA}" type="datetimeFigureOut">
              <a:rPr lang="ru-RU" smtClean="0"/>
              <a:pPr/>
              <a:t>26.06.2012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A40AC6-F744-496D-BA8C-07292711467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91EBF0-ECC9-4E70-AFBF-E260005ABFBA}" type="datetimeFigureOut">
              <a:rPr lang="ru-RU" smtClean="0"/>
              <a:pPr/>
              <a:t>26.06.2012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A40AC6-F744-496D-BA8C-07292711467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91EBF0-ECC9-4E70-AFBF-E260005ABFBA}" type="datetimeFigureOut">
              <a:rPr lang="ru-RU" smtClean="0"/>
              <a:pPr/>
              <a:t>26.06.2012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A40AC6-F744-496D-BA8C-07292711467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91EBF0-ECC9-4E70-AFBF-E260005ABFBA}" type="datetimeFigureOut">
              <a:rPr lang="ru-RU" smtClean="0"/>
              <a:pPr/>
              <a:t>26.06.2012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A40AC6-F744-496D-BA8C-07292711467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91EBF0-ECC9-4E70-AFBF-E260005ABFBA}" type="datetimeFigureOut">
              <a:rPr lang="ru-RU" smtClean="0"/>
              <a:pPr/>
              <a:t>26.06.2012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A40AC6-F744-496D-BA8C-07292711467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91EBF0-ECC9-4E70-AFBF-E260005ABFBA}" type="datetimeFigureOut">
              <a:rPr lang="ru-RU" smtClean="0"/>
              <a:pPr/>
              <a:t>26.06.2012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A40AC6-F744-496D-BA8C-07292711467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91EBF0-ECC9-4E70-AFBF-E260005ABFBA}" type="datetimeFigureOut">
              <a:rPr lang="ru-RU" smtClean="0"/>
              <a:pPr/>
              <a:t>26.06.2012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A40AC6-F744-496D-BA8C-07292711467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91EBF0-ECC9-4E70-AFBF-E260005ABFBA}" type="datetimeFigureOut">
              <a:rPr lang="ru-RU" smtClean="0"/>
              <a:pPr/>
              <a:t>26.06.2012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A40AC6-F744-496D-BA8C-07292711467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91EBF0-ECC9-4E70-AFBF-E260005ABFBA}" type="datetimeFigureOut">
              <a:rPr lang="ru-RU" smtClean="0"/>
              <a:pPr/>
              <a:t>26.06.2012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A40AC6-F744-496D-BA8C-07292711467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91EBF0-ECC9-4E70-AFBF-E260005ABFBA}" type="datetimeFigureOut">
              <a:rPr lang="ru-RU" smtClean="0"/>
              <a:pPr/>
              <a:t>26.06.2012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A40AC6-F744-496D-BA8C-07292711467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2" descr="C:\Users\ikasap.EAD-SDA\Desktop\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642910" y="1647568"/>
            <a:ext cx="8072494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Христос знал, что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5472122" cy="4525963"/>
          </a:xfrm>
          <a:ln>
            <a:solidFill>
              <a:schemeClr val="accent1"/>
            </a:solidFill>
          </a:ln>
        </p:spPr>
        <p:txBody>
          <a:bodyPr>
            <a:normAutofit lnSpcReduction="1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эти дети услышат Его совет и примут Его как своего Искупителя, в то время как обладающие светской мудростью и каменным сердцем будут менее склонны следовать за Ним, чтобы занять свое место в Царстве Божьем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47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pic>
        <p:nvPicPr>
          <p:cNvPr id="9218" name="Picture 2" descr="http://static.diary.ru/userdir/8/2/6/0/826009/3880641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86512" y="2357430"/>
            <a:ext cx="2524716" cy="314327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47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10" name="Содержимое 9"/>
          <p:cNvSpPr>
            <a:spLocks noGrp="1"/>
          </p:cNvSpPr>
          <p:nvPr>
            <p:ph idx="1"/>
          </p:nvPr>
        </p:nvSpPr>
        <p:spPr>
          <a:xfrm>
            <a:off x="457200" y="500042"/>
            <a:ext cx="8229600" cy="5626121"/>
          </a:xfrm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Мы должны извлечь урок из поступка Христа,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чтобы сердца молодых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столь восприимчивые к христианскому учению,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могли,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благодаря нашему влиянию,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приобрести благочестие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приобрести добродетель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прочно удерживать полученные  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представления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0" name="Picture 2" descr="http://4.bp.blogspot.com/-ggll9TtYN5w/TWCAFlqzrMI/AAAAAAAAAco/6y_ekYfV23A/s1600/Jesus-Children-2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685214" y="2786058"/>
            <a:ext cx="2239706" cy="2286016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47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Кто еще, кроме матери должен хранить в своем сердце слова: «Пустите детей приходить ко Мне...»?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служители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пасторы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отцы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родственники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сами дети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 lnSpcReduction="10000"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Эти драгоценные слова должна хранить в своем сердце не только мать, но и отец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Эти слова должны воодушевить родителей, чтобы они привели к Нему своих детей, прося во имя Христа, чтобы Отец благословил всю их семью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Не только самым любимым людям следует уделять особое внимание, но также и беспокойным, своенравным детям, которые нуждаются в заботливом воспитании и ласковом руководстве</a:t>
            </a:r>
            <a:endParaRPr lang="ru-RU" sz="28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47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47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pic>
        <p:nvPicPr>
          <p:cNvPr id="8" name="il_fi" descr="http://shepetivka-sda.ucoz.ua/_pu/8/92890151.jpg"/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14678" y="1500174"/>
            <a:ext cx="2857520" cy="32282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Picture 4" descr="http://windowscom.ru/uploads/posts/2011-02/1296660719_windowscom.ru_1920x1200_1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 dirty="0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</p:txBody>
      </p:sp>
      <p:pic>
        <p:nvPicPr>
          <p:cNvPr id="2052" name="Picture 2" descr="C:\Users\ikasap.EAD-SDA\Desktop\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14338"/>
            <a:ext cx="9144000" cy="7072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 dirty="0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</p:txBody>
      </p:sp>
      <p:pic>
        <p:nvPicPr>
          <p:cNvPr id="2052" name="Picture 2" descr="C:\Users\ikasap.EAD-SDA\Desktop\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14338"/>
            <a:ext cx="9144000" cy="7072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Заголовок 5"/>
          <p:cNvSpPr>
            <a:spLocks noGrp="1"/>
          </p:cNvSpPr>
          <p:nvPr/>
        </p:nvSpPr>
        <p:spPr>
          <a:xfrm>
            <a:off x="857224" y="2214554"/>
            <a:ext cx="7772400" cy="3714776"/>
          </a:xfrm>
          <a:prstGeom prst="rect">
            <a:avLst/>
          </a:prstGeom>
          <a:solidFill>
            <a:schemeClr val="bg1">
              <a:alpha val="49020"/>
            </a:schemeClr>
          </a:solidFill>
          <a:ln>
            <a:solidFill>
              <a:schemeClr val="accent1"/>
            </a:solidFill>
          </a:ln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РАЗДЕЛ 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. МАТЬ – КОРОЛЕВА СЕМЬИ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Глава 38. Положение и обязанности матери</a:t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Глава 39. Влияние матери	</a:t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Глава 40. Неверное представление о материнском труде</a:t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Глава 41. Несовершенные примеры материнства</a:t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Глава 42. Здоровье матери и ее внешний вид</a:t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Глава 43. Влияние матери на ребенка в период беременности</a:t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Глава 44. Забота о маленьких детях</a:t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Глава 45. Главная обязанность матери - воспитание детей</a:t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Глава 46. Мачеха</a:t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Глава 47. Христос ободряет матерей</a:t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dirty="0">
                <a:latin typeface="Times New Roman" pitchFamily="18" charset="0"/>
                <a:cs typeface="Times New Roman" pitchFamily="18" charset="0"/>
              </a:rPr>
            </a:br>
            <a:endParaRPr lang="ru-RU" sz="1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 dirty="0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</p:txBody>
      </p:sp>
      <p:pic>
        <p:nvPicPr>
          <p:cNvPr id="2052" name="Picture 2" descr="C:\Users\ikasap.EAD-SDA\Desktop\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714348" y="2369576"/>
            <a:ext cx="7572428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4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4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endParaRPr kumimoji="0" lang="ru-RU" sz="6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867424" y="2857496"/>
            <a:ext cx="7560532" cy="175432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Глава 47.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Христос ободряет матерей</a:t>
            </a: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47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Иисус благословлял детей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457200" y="1600200"/>
            <a:ext cx="4900618" cy="4525963"/>
          </a:xfrm>
          <a:ln>
            <a:solidFill>
              <a:schemeClr val="accent1"/>
            </a:solidFill>
          </a:ln>
        </p:spPr>
        <p:txBody>
          <a:bodyPr>
            <a:normAutofit fontScale="850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 дни Христа матери приводили к Нему своих детей, чтобы Он возложил на них Свои руки и благословил их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Этим своим поступком они показывали, что верят в Иисуса Христа и сильно тревожатся о настоящем и будущем благополучии малышей, доверенных их попечению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7106" name="Picture 2" descr="http://www.caringheartsofpeedee.com/wp-content/uploads/2011/02/%D0%B8%D0%B8%D1%81%D1%83%D1%81-%D1%81-%D0%B4%D0%B5%D1%82%D1%8C%D0%BC%D0%B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15008" y="1928802"/>
            <a:ext cx="3000375" cy="3781425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47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10" name="Содержимое 9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257428"/>
          </a:xfrm>
          <a:ln>
            <a:solidFill>
              <a:schemeClr val="accent1"/>
            </a:solidFill>
          </a:ln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Этим своим поступком они показывали,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что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верят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Иисуса Христа и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сильно тревожатся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 настоящем и будущем благополучии малышей, доверенных их попечению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Заголовок 10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Почему матери во дни Иисуса приносили к Нему своих детей?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5058" name="Picture 2" descr="http://www.artoflegendindia.com/images/detailed/pbbc140_god_jesus_love_children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57818" y="3357562"/>
            <a:ext cx="3143272" cy="2715788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47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Это воодушевляющий урок для матерей всех времен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428596" y="1571612"/>
            <a:ext cx="5643602" cy="4525963"/>
          </a:xfrm>
          <a:ln>
            <a:solidFill>
              <a:schemeClr val="accent1"/>
            </a:solidFill>
          </a:ln>
        </p:spPr>
        <p:txBody>
          <a:bodyPr/>
          <a:lstStyle/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После того, как матери сделали все лучшее, что могли, для блага своих детей, они могут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приводить их к Иисусу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3010" name="Picture 2" descr="http://corbertgauthier.net/JesusAndChildren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72132" y="2143116"/>
            <a:ext cx="2979209" cy="3429024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47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Содержимое 9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Что дает Иисус всем матерям и детям?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мир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надежду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счастье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0962" name="AutoShape 2" descr="https://encrypted-tbn0.google.com/images?q=tbn:ANd9GcQcbT4ozsonPCJVSTIWua3ZGx8f5WsNOywBrCyixdFNab9lzmm7lf7R3YGv"/>
          <p:cNvSpPr>
            <a:spLocks noChangeAspect="1" noChangeArrowheads="1"/>
          </p:cNvSpPr>
          <p:nvPr/>
        </p:nvSpPr>
        <p:spPr bwMode="auto">
          <a:xfrm>
            <a:off x="155575" y="-928688"/>
            <a:ext cx="1905000" cy="19431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0964" name="AutoShape 4" descr="https://encrypted-tbn0.google.com/images?q=tbn:ANd9GcQcbT4ozsonPCJVSTIWua3ZGx8f5WsNOywBrCyixdFNab9lzmm7lf7R3YGv"/>
          <p:cNvSpPr>
            <a:spLocks noChangeAspect="1" noChangeArrowheads="1"/>
          </p:cNvSpPr>
          <p:nvPr/>
        </p:nvSpPr>
        <p:spPr bwMode="auto">
          <a:xfrm>
            <a:off x="155575" y="-928688"/>
            <a:ext cx="1905000" cy="19431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4338" name="Picture 2" descr="http://www.theworldofdj.com/wp-content/photos/jesusandchildren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357686" y="2643182"/>
            <a:ext cx="3810000" cy="300990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47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3714744" y="1600200"/>
            <a:ext cx="4972056" cy="4525963"/>
          </a:xfrm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После того, как матери сделали все лучшее, что могли, для блага своих детей, они могут приводить их к Иисусу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Он даст матери и детям мир, надежду и счастье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Рисунок 7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472" y="1857364"/>
            <a:ext cx="2857520" cy="3500462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47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pPr marL="360363" indent="-360363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Пусть матери и сегодня приводят своих детей ко Христу </a:t>
            </a:r>
          </a:p>
          <a:p>
            <a:pPr marL="360363" indent="-360363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Пусть служители Евангелия берут маленьких детей на руки и благословляют их во имя Иисуса</a:t>
            </a:r>
          </a:p>
          <a:p>
            <a:pPr marL="360363" indent="-360363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Даже младенец на руках у матери может покоиться под сенью Всемогущего благодаря вере молящейся матери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5472122" cy="1143000"/>
          </a:xfrm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213</TotalTime>
  <Words>360</Words>
  <Application>Microsoft Office PowerPoint</Application>
  <PresentationFormat>Экран (4:3)</PresentationFormat>
  <Paragraphs>55</Paragraphs>
  <Slides>16</Slides>
  <Notes>8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Слайд 1</vt:lpstr>
      <vt:lpstr>Слайд 2</vt:lpstr>
      <vt:lpstr>Слайд 3</vt:lpstr>
      <vt:lpstr>Иисус благословлял детей</vt:lpstr>
      <vt:lpstr>Почему матери во дни Иисуса приносили к Нему своих детей?</vt:lpstr>
      <vt:lpstr>Это воодушевляющий урок для матерей всех времен</vt:lpstr>
      <vt:lpstr>?</vt:lpstr>
      <vt:lpstr>!</vt:lpstr>
      <vt:lpstr>!</vt:lpstr>
      <vt:lpstr>Христос знал, что</vt:lpstr>
      <vt:lpstr>Слайд 11</vt:lpstr>
      <vt:lpstr>?</vt:lpstr>
      <vt:lpstr>!</vt:lpstr>
      <vt:lpstr>Слайд 14</vt:lpstr>
      <vt:lpstr>Слайд 15</vt:lpstr>
      <vt:lpstr>Слайд 16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Marina Ott</dc:creator>
  <cp:lastModifiedBy>Marina Ott</cp:lastModifiedBy>
  <cp:revision>3</cp:revision>
  <dcterms:created xsi:type="dcterms:W3CDTF">2012-06-18T10:26:47Z</dcterms:created>
  <dcterms:modified xsi:type="dcterms:W3CDTF">2012-06-26T15:56:12Z</dcterms:modified>
</cp:coreProperties>
</file>